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1"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Lst>
  <p:sldSz cy="5143500" cx="9144000"/>
  <p:notesSz cx="6858000" cy="9144000"/>
  <p:embeddedFontLst>
    <p:embeddedFont>
      <p:font typeface="Playfair Display Medium"/>
      <p:regular r:id="rId63"/>
      <p:bold r:id="rId64"/>
      <p:italic r:id="rId65"/>
      <p:boldItalic r:id="rId66"/>
    </p:embeddedFont>
    <p:embeddedFont>
      <p:font typeface="Playfair Display"/>
      <p:regular r:id="rId67"/>
      <p:bold r:id="rId68"/>
      <p:italic r:id="rId69"/>
      <p:boldItalic r:id="rId70"/>
    </p:embeddedFont>
    <p:embeddedFont>
      <p:font typeface="Lato"/>
      <p:regular r:id="rId71"/>
      <p:bold r:id="rId72"/>
      <p:italic r:id="rId73"/>
      <p:boldItalic r:id="rId74"/>
    </p:embeddedFont>
    <p:embeddedFont>
      <p:font typeface="Fjalla One"/>
      <p:regular r:id="rId75"/>
    </p:embeddedFont>
    <p:embeddedFont>
      <p:font typeface="Barlow Semi Condensed Medium"/>
      <p:regular r:id="rId76"/>
      <p:bold r:id="rId77"/>
      <p:italic r:id="rId78"/>
      <p:boldItalic r:id="rId79"/>
    </p:embeddedFont>
    <p:embeddedFont>
      <p:font typeface="Barlow Semi Condensed"/>
      <p:regular r:id="rId80"/>
      <p:bold r:id="rId81"/>
      <p:italic r:id="rId82"/>
      <p:boldItalic r:id="rId83"/>
    </p:embeddedFont>
    <p:embeddedFont>
      <p:font typeface="Roboto Mono"/>
      <p:regular r:id="rId84"/>
      <p:bold r:id="rId85"/>
      <p:italic r:id="rId86"/>
      <p:boldItalic r:id="rId8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9AA0A6"/>
          </p15:clr>
        </p15:guide>
        <p15:guide id="2" pos="2880">
          <p15:clr>
            <a:srgbClr val="9AA0A6"/>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Riley Newport"/>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70EFB8E-60CF-428F-83C7-8FC9C497A548}">
  <a:tblStyle styleId="{E70EFB8E-60CF-428F-83C7-8FC9C497A548}"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722925A3-2C40-4BBC-A61F-C28316659A22}" styleName="Table_1">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E8BDEB67-68ED-4071-A2D5-A0478027AB38}" styleName="Table_2">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84" Type="http://schemas.openxmlformats.org/officeDocument/2006/relationships/font" Target="fonts/RobotoMono-regular.fntdata"/><Relationship Id="rId83" Type="http://schemas.openxmlformats.org/officeDocument/2006/relationships/font" Target="fonts/BarlowSemiCondensed-boldItalic.fntdata"/><Relationship Id="rId42" Type="http://schemas.openxmlformats.org/officeDocument/2006/relationships/slide" Target="slides/slide35.xml"/><Relationship Id="rId86" Type="http://schemas.openxmlformats.org/officeDocument/2006/relationships/font" Target="fonts/RobotoMono-italic.fntdata"/><Relationship Id="rId41" Type="http://schemas.openxmlformats.org/officeDocument/2006/relationships/slide" Target="slides/slide34.xml"/><Relationship Id="rId85" Type="http://schemas.openxmlformats.org/officeDocument/2006/relationships/font" Target="fonts/RobotoMono-bold.fntdata"/><Relationship Id="rId44" Type="http://schemas.openxmlformats.org/officeDocument/2006/relationships/slide" Target="slides/slide37.xml"/><Relationship Id="rId43" Type="http://schemas.openxmlformats.org/officeDocument/2006/relationships/slide" Target="slides/slide36.xml"/><Relationship Id="rId87" Type="http://schemas.openxmlformats.org/officeDocument/2006/relationships/font" Target="fonts/RobotoMono-boldItalic.fntdata"/><Relationship Id="rId46" Type="http://schemas.openxmlformats.org/officeDocument/2006/relationships/slide" Target="slides/slide39.xml"/><Relationship Id="rId45" Type="http://schemas.openxmlformats.org/officeDocument/2006/relationships/slide" Target="slides/slide38.xml"/><Relationship Id="rId80" Type="http://schemas.openxmlformats.org/officeDocument/2006/relationships/font" Target="fonts/BarlowSemiCondensed-regular.fntdata"/><Relationship Id="rId82" Type="http://schemas.openxmlformats.org/officeDocument/2006/relationships/font" Target="fonts/BarlowSemiCondensed-italic.fntdata"/><Relationship Id="rId81" Type="http://schemas.openxmlformats.org/officeDocument/2006/relationships/font" Target="fonts/BarlowSemiCondensed-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commentAuthors" Target="commentAuthors.xml"/><Relationship Id="rId6" Type="http://schemas.openxmlformats.org/officeDocument/2006/relationships/slideMaster" Target="slideMasters/slideMaster1.xml"/><Relationship Id="rId7" Type="http://schemas.openxmlformats.org/officeDocument/2006/relationships/notesMaster" Target="notesMasters/notesMaster1.xml"/><Relationship Id="rId8" Type="http://schemas.openxmlformats.org/officeDocument/2006/relationships/slide" Target="slides/slide1.xml"/><Relationship Id="rId73" Type="http://schemas.openxmlformats.org/officeDocument/2006/relationships/font" Target="fonts/Lato-italic.fntdata"/><Relationship Id="rId72" Type="http://schemas.openxmlformats.org/officeDocument/2006/relationships/font" Target="fonts/Lato-bold.fntdata"/><Relationship Id="rId31" Type="http://schemas.openxmlformats.org/officeDocument/2006/relationships/slide" Target="slides/slide24.xml"/><Relationship Id="rId75" Type="http://schemas.openxmlformats.org/officeDocument/2006/relationships/font" Target="fonts/FjallaOne-regular.fntdata"/><Relationship Id="rId30" Type="http://schemas.openxmlformats.org/officeDocument/2006/relationships/slide" Target="slides/slide23.xml"/><Relationship Id="rId74" Type="http://schemas.openxmlformats.org/officeDocument/2006/relationships/font" Target="fonts/Lato-boldItalic.fntdata"/><Relationship Id="rId33" Type="http://schemas.openxmlformats.org/officeDocument/2006/relationships/slide" Target="slides/slide26.xml"/><Relationship Id="rId77" Type="http://schemas.openxmlformats.org/officeDocument/2006/relationships/font" Target="fonts/BarlowSemiCondensedMedium-bold.fntdata"/><Relationship Id="rId32" Type="http://schemas.openxmlformats.org/officeDocument/2006/relationships/slide" Target="slides/slide25.xml"/><Relationship Id="rId76" Type="http://schemas.openxmlformats.org/officeDocument/2006/relationships/font" Target="fonts/BarlowSemiCondensedMedium-regular.fntdata"/><Relationship Id="rId35" Type="http://schemas.openxmlformats.org/officeDocument/2006/relationships/slide" Target="slides/slide28.xml"/><Relationship Id="rId79" Type="http://schemas.openxmlformats.org/officeDocument/2006/relationships/font" Target="fonts/BarlowSemiCondensedMedium-boldItalic.fntdata"/><Relationship Id="rId34" Type="http://schemas.openxmlformats.org/officeDocument/2006/relationships/slide" Target="slides/slide27.xml"/><Relationship Id="rId78" Type="http://schemas.openxmlformats.org/officeDocument/2006/relationships/font" Target="fonts/BarlowSemiCondensedMedium-italic.fntdata"/><Relationship Id="rId71" Type="http://schemas.openxmlformats.org/officeDocument/2006/relationships/font" Target="fonts/Lato-regular.fntdata"/><Relationship Id="rId70" Type="http://schemas.openxmlformats.org/officeDocument/2006/relationships/font" Target="fonts/PlayfairDisplay-boldItalic.fntdata"/><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slide" Target="slides/slide55.xml"/><Relationship Id="rId61" Type="http://schemas.openxmlformats.org/officeDocument/2006/relationships/slide" Target="slides/slide54.xml"/><Relationship Id="rId20" Type="http://schemas.openxmlformats.org/officeDocument/2006/relationships/slide" Target="slides/slide13.xml"/><Relationship Id="rId64" Type="http://schemas.openxmlformats.org/officeDocument/2006/relationships/font" Target="fonts/PlayfairDisplayMedium-bold.fntdata"/><Relationship Id="rId63" Type="http://schemas.openxmlformats.org/officeDocument/2006/relationships/font" Target="fonts/PlayfairDisplayMedium-regular.fntdata"/><Relationship Id="rId22" Type="http://schemas.openxmlformats.org/officeDocument/2006/relationships/slide" Target="slides/slide15.xml"/><Relationship Id="rId66" Type="http://schemas.openxmlformats.org/officeDocument/2006/relationships/font" Target="fonts/PlayfairDisplayMedium-boldItalic.fntdata"/><Relationship Id="rId21" Type="http://schemas.openxmlformats.org/officeDocument/2006/relationships/slide" Target="slides/slide14.xml"/><Relationship Id="rId65" Type="http://schemas.openxmlformats.org/officeDocument/2006/relationships/font" Target="fonts/PlayfairDisplayMedium-italic.fntdata"/><Relationship Id="rId24" Type="http://schemas.openxmlformats.org/officeDocument/2006/relationships/slide" Target="slides/slide17.xml"/><Relationship Id="rId68" Type="http://schemas.openxmlformats.org/officeDocument/2006/relationships/font" Target="fonts/PlayfairDisplay-bold.fntdata"/><Relationship Id="rId23" Type="http://schemas.openxmlformats.org/officeDocument/2006/relationships/slide" Target="slides/slide16.xml"/><Relationship Id="rId67" Type="http://schemas.openxmlformats.org/officeDocument/2006/relationships/font" Target="fonts/PlayfairDisplay-regular.fntdata"/><Relationship Id="rId60" Type="http://schemas.openxmlformats.org/officeDocument/2006/relationships/slide" Target="slides/slide53.xml"/><Relationship Id="rId26" Type="http://schemas.openxmlformats.org/officeDocument/2006/relationships/slide" Target="slides/slide19.xml"/><Relationship Id="rId25" Type="http://schemas.openxmlformats.org/officeDocument/2006/relationships/slide" Target="slides/slide18.xml"/><Relationship Id="rId69" Type="http://schemas.openxmlformats.org/officeDocument/2006/relationships/font" Target="fonts/PlayfairDisplay-italic.fntdata"/><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slide" Target="slides/slide48.xml"/><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57" Type="http://schemas.openxmlformats.org/officeDocument/2006/relationships/slide" Target="slides/slide50.xml"/><Relationship Id="rId12" Type="http://schemas.openxmlformats.org/officeDocument/2006/relationships/slide" Target="slides/slide5.xml"/><Relationship Id="rId56" Type="http://schemas.openxmlformats.org/officeDocument/2006/relationships/slide" Target="slides/slide49.xml"/><Relationship Id="rId15" Type="http://schemas.openxmlformats.org/officeDocument/2006/relationships/slide" Target="slides/slide8.xml"/><Relationship Id="rId59" Type="http://schemas.openxmlformats.org/officeDocument/2006/relationships/slide" Target="slides/slide52.xml"/><Relationship Id="rId14" Type="http://schemas.openxmlformats.org/officeDocument/2006/relationships/slide" Target="slides/slide7.xml"/><Relationship Id="rId58" Type="http://schemas.openxmlformats.org/officeDocument/2006/relationships/slide" Target="slides/slide51.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5-11-14T23:21:36.447">
    <p:pos x="4681" y="915"/>
    <p:text>@minceingram@gmail.com
_Assigned to you_</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8" name="Shape 718"/>
        <p:cNvGrpSpPr/>
        <p:nvPr/>
      </p:nvGrpSpPr>
      <p:grpSpPr>
        <a:xfrm>
          <a:off x="0" y="0"/>
          <a:ext cx="0" cy="0"/>
          <a:chOff x="0" y="0"/>
          <a:chExt cx="0" cy="0"/>
        </a:xfrm>
      </p:grpSpPr>
      <p:sp>
        <p:nvSpPr>
          <p:cNvPr id="719" name="Google Shape;71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20" name="Google Shape;72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3" name="Shape 793"/>
        <p:cNvGrpSpPr/>
        <p:nvPr/>
      </p:nvGrpSpPr>
      <p:grpSpPr>
        <a:xfrm>
          <a:off x="0" y="0"/>
          <a:ext cx="0" cy="0"/>
          <a:chOff x="0" y="0"/>
          <a:chExt cx="0" cy="0"/>
        </a:xfrm>
      </p:grpSpPr>
      <p:sp>
        <p:nvSpPr>
          <p:cNvPr id="794" name="Google Shape;794;g3a392d53944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5" name="Google Shape;795;g3a392d53944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0" name="Shape 800"/>
        <p:cNvGrpSpPr/>
        <p:nvPr/>
      </p:nvGrpSpPr>
      <p:grpSpPr>
        <a:xfrm>
          <a:off x="0" y="0"/>
          <a:ext cx="0" cy="0"/>
          <a:chOff x="0" y="0"/>
          <a:chExt cx="0" cy="0"/>
        </a:xfrm>
      </p:grpSpPr>
      <p:sp>
        <p:nvSpPr>
          <p:cNvPr id="801" name="Google Shape;801;g3a392d53944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2" name="Google Shape;802;g3a392d53944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7" name="Shape 807"/>
        <p:cNvGrpSpPr/>
        <p:nvPr/>
      </p:nvGrpSpPr>
      <p:grpSpPr>
        <a:xfrm>
          <a:off x="0" y="0"/>
          <a:ext cx="0" cy="0"/>
          <a:chOff x="0" y="0"/>
          <a:chExt cx="0" cy="0"/>
        </a:xfrm>
      </p:grpSpPr>
      <p:sp>
        <p:nvSpPr>
          <p:cNvPr id="808" name="Google Shape;808;g3a392d53944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9" name="Google Shape;809;g3a392d53944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3" name="Shape 813"/>
        <p:cNvGrpSpPr/>
        <p:nvPr/>
      </p:nvGrpSpPr>
      <p:grpSpPr>
        <a:xfrm>
          <a:off x="0" y="0"/>
          <a:ext cx="0" cy="0"/>
          <a:chOff x="0" y="0"/>
          <a:chExt cx="0" cy="0"/>
        </a:xfrm>
      </p:grpSpPr>
      <p:sp>
        <p:nvSpPr>
          <p:cNvPr id="814" name="Google Shape;814;g3a392d53944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5" name="Google Shape;815;g3a392d53944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0" name="Shape 820"/>
        <p:cNvGrpSpPr/>
        <p:nvPr/>
      </p:nvGrpSpPr>
      <p:grpSpPr>
        <a:xfrm>
          <a:off x="0" y="0"/>
          <a:ext cx="0" cy="0"/>
          <a:chOff x="0" y="0"/>
          <a:chExt cx="0" cy="0"/>
        </a:xfrm>
      </p:grpSpPr>
      <p:sp>
        <p:nvSpPr>
          <p:cNvPr id="821" name="Google Shape;821;g3a392d53944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2" name="Google Shape;822;g3a392d53944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8" name="Shape 828"/>
        <p:cNvGrpSpPr/>
        <p:nvPr/>
      </p:nvGrpSpPr>
      <p:grpSpPr>
        <a:xfrm>
          <a:off x="0" y="0"/>
          <a:ext cx="0" cy="0"/>
          <a:chOff x="0" y="0"/>
          <a:chExt cx="0" cy="0"/>
        </a:xfrm>
      </p:grpSpPr>
      <p:sp>
        <p:nvSpPr>
          <p:cNvPr id="829" name="Google Shape;829;g3a392d53944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0" name="Google Shape;830;g3a392d53944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6" name="Shape 836"/>
        <p:cNvGrpSpPr/>
        <p:nvPr/>
      </p:nvGrpSpPr>
      <p:grpSpPr>
        <a:xfrm>
          <a:off x="0" y="0"/>
          <a:ext cx="0" cy="0"/>
          <a:chOff x="0" y="0"/>
          <a:chExt cx="0" cy="0"/>
        </a:xfrm>
      </p:grpSpPr>
      <p:sp>
        <p:nvSpPr>
          <p:cNvPr id="837" name="Google Shape;837;g3a392d53944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8" name="Google Shape;838;g3a392d53944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4" name="Shape 844"/>
        <p:cNvGrpSpPr/>
        <p:nvPr/>
      </p:nvGrpSpPr>
      <p:grpSpPr>
        <a:xfrm>
          <a:off x="0" y="0"/>
          <a:ext cx="0" cy="0"/>
          <a:chOff x="0" y="0"/>
          <a:chExt cx="0" cy="0"/>
        </a:xfrm>
      </p:grpSpPr>
      <p:sp>
        <p:nvSpPr>
          <p:cNvPr id="845" name="Google Shape;845;g3a392d53944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6" name="Google Shape;846;g3a392d53944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3" name="Shape 853"/>
        <p:cNvGrpSpPr/>
        <p:nvPr/>
      </p:nvGrpSpPr>
      <p:grpSpPr>
        <a:xfrm>
          <a:off x="0" y="0"/>
          <a:ext cx="0" cy="0"/>
          <a:chOff x="0" y="0"/>
          <a:chExt cx="0" cy="0"/>
        </a:xfrm>
      </p:grpSpPr>
      <p:sp>
        <p:nvSpPr>
          <p:cNvPr id="854" name="Google Shape;854;g3a392d53944_0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5" name="Google Shape;855;g3a392d53944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1" name="Shape 861"/>
        <p:cNvGrpSpPr/>
        <p:nvPr/>
      </p:nvGrpSpPr>
      <p:grpSpPr>
        <a:xfrm>
          <a:off x="0" y="0"/>
          <a:ext cx="0" cy="0"/>
          <a:chOff x="0" y="0"/>
          <a:chExt cx="0" cy="0"/>
        </a:xfrm>
      </p:grpSpPr>
      <p:sp>
        <p:nvSpPr>
          <p:cNvPr id="862" name="Google Shape;862;g3a392d53944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3" name="Google Shape;863;g3a392d53944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4" name="Shape 724"/>
        <p:cNvGrpSpPr/>
        <p:nvPr/>
      </p:nvGrpSpPr>
      <p:grpSpPr>
        <a:xfrm>
          <a:off x="0" y="0"/>
          <a:ext cx="0" cy="0"/>
          <a:chOff x="0" y="0"/>
          <a:chExt cx="0" cy="0"/>
        </a:xfrm>
      </p:grpSpPr>
      <p:sp>
        <p:nvSpPr>
          <p:cNvPr id="725" name="Google Shape;725;g13be266ea5c_0_230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6" name="Google Shape;726;g13be266ea5c_0_230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0" name="Shape 870"/>
        <p:cNvGrpSpPr/>
        <p:nvPr/>
      </p:nvGrpSpPr>
      <p:grpSpPr>
        <a:xfrm>
          <a:off x="0" y="0"/>
          <a:ext cx="0" cy="0"/>
          <a:chOff x="0" y="0"/>
          <a:chExt cx="0" cy="0"/>
        </a:xfrm>
      </p:grpSpPr>
      <p:sp>
        <p:nvSpPr>
          <p:cNvPr id="871" name="Google Shape;871;g3a392d53944_0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2" name="Google Shape;872;g3a392d53944_0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8" name="Shape 878"/>
        <p:cNvGrpSpPr/>
        <p:nvPr/>
      </p:nvGrpSpPr>
      <p:grpSpPr>
        <a:xfrm>
          <a:off x="0" y="0"/>
          <a:ext cx="0" cy="0"/>
          <a:chOff x="0" y="0"/>
          <a:chExt cx="0" cy="0"/>
        </a:xfrm>
      </p:grpSpPr>
      <p:sp>
        <p:nvSpPr>
          <p:cNvPr id="879" name="Google Shape;879;g3a392d53944_0_1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0" name="Google Shape;880;g3a392d53944_0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An IMU will be used to provide motion tracking data. IMUs can be classified by the number of axes: 3, 6, or 9.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3 immediately eliminated as it fails to provide enough data for tracking. 6 and 9 axis are then compared. While a 9 axis could provide the robot with more heading info and more accurate movement, the robot primarily relies on the algorithm and various sensors for localization. Introducing a magnetometer comes with more complexities and is more susceptible to noise. thus the magnetometer on a 9 axis IMU is unnecessary.</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Comparing different 6 axis IMUs, we decided that the IIM-20670 is the best option. With a low power consumption and easily solderable IC package, the IIM is easy to integrate and work with on our system.</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7" name="Shape 887"/>
        <p:cNvGrpSpPr/>
        <p:nvPr/>
      </p:nvGrpSpPr>
      <p:grpSpPr>
        <a:xfrm>
          <a:off x="0" y="0"/>
          <a:ext cx="0" cy="0"/>
          <a:chOff x="0" y="0"/>
          <a:chExt cx="0" cy="0"/>
        </a:xfrm>
      </p:grpSpPr>
      <p:sp>
        <p:nvSpPr>
          <p:cNvPr id="888" name="Google Shape;888;g3a392d53944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9" name="Google Shape;889;g3a392d53944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The MCU is a crucial part of the system. It will serve as core unit for handling all of the control tasks and take in most of the sensor data in real time. It needs to support multiple different communication protocols to interface with all the sensors and the raspberry pi. Processing power is another major factor as the MCU should be able to handle a variety of sensor inputs as well as motor control without significant delays.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The functionalities of the MCU are also crucial. For example, in order to properly control the motors the MCU must be able to produce a stable PWM signal. The selected MCU must have all of this as well as abundant GPIO pins available and be cost effective. With all of this in mind, the ESP32 series emerges as the most suitable option for this project. It’s a low cost MCU that meets all of the minimum criteria and has built-in WiFi and Bluetooth capabilities.</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5" name="Shape 895"/>
        <p:cNvGrpSpPr/>
        <p:nvPr/>
      </p:nvGrpSpPr>
      <p:grpSpPr>
        <a:xfrm>
          <a:off x="0" y="0"/>
          <a:ext cx="0" cy="0"/>
          <a:chOff x="0" y="0"/>
          <a:chExt cx="0" cy="0"/>
        </a:xfrm>
      </p:grpSpPr>
      <p:sp>
        <p:nvSpPr>
          <p:cNvPr id="896" name="Google Shape;896;g3a392d53944_0_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7" name="Google Shape;897;g3a392d53944_0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In order to ensure that there are enough GPIOs for the peripherals, an IO expander is needed. The IO expander will be minimal and handle a number of extra components to ensure full functionality of the system. The expander will need to support I2C communication as SPI is already being used by the IMU. for this project, the </a:t>
            </a:r>
            <a:r>
              <a:rPr lang="en" sz="1200">
                <a:solidFill>
                  <a:schemeClr val="dk1"/>
                </a:solidFill>
                <a:latin typeface="Times New Roman"/>
                <a:ea typeface="Times New Roman"/>
                <a:cs typeface="Times New Roman"/>
                <a:sym typeface="Times New Roman"/>
              </a:rPr>
              <a:t>TCA9554 was selected as it is more compact and fulfills the minimum requirements for the while providing enough additional IOs.</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3" name="Shape 903"/>
        <p:cNvGrpSpPr/>
        <p:nvPr/>
      </p:nvGrpSpPr>
      <p:grpSpPr>
        <a:xfrm>
          <a:off x="0" y="0"/>
          <a:ext cx="0" cy="0"/>
          <a:chOff x="0" y="0"/>
          <a:chExt cx="0" cy="0"/>
        </a:xfrm>
      </p:grpSpPr>
      <p:sp>
        <p:nvSpPr>
          <p:cNvPr id="904" name="Google Shape;904;g3a392d53944_0_1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5" name="Google Shape;905;g3a392d53944_0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The robot will be driven with two motors. They need to provide the necessary torque and speed to move the robot while also ensuring simplicity and precise control. The mcu must be able to fine tune the motors and ensure the robot is moving at a constant speed and as desired. Power consumption and cost are also very important criteria to consider. After evaluating different types of motors, brushed DC motors were selected due to their ideal balance: theyre simple to use, cost effective, and easy to control through PWM.</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1" name="Shape 911"/>
        <p:cNvGrpSpPr/>
        <p:nvPr/>
      </p:nvGrpSpPr>
      <p:grpSpPr>
        <a:xfrm>
          <a:off x="0" y="0"/>
          <a:ext cx="0" cy="0"/>
          <a:chOff x="0" y="0"/>
          <a:chExt cx="0" cy="0"/>
        </a:xfrm>
      </p:grpSpPr>
      <p:sp>
        <p:nvSpPr>
          <p:cNvPr id="912" name="Google Shape;912;g3a392d53944_0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3" name="Google Shape;913;g3a392d53944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After determining that a brushed DC motor would be used, different specific models were compared. Analyzing the criteria and features of each motor led us to the decision of using the Pololu 2828. While its a bit on the higher end in terms of cost, it provides sufficient torque and speed. It comes integrated with an encoder that will allow us to more accurately control the motors individually through the MCU.</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9" name="Shape 919"/>
        <p:cNvGrpSpPr/>
        <p:nvPr/>
      </p:nvGrpSpPr>
      <p:grpSpPr>
        <a:xfrm>
          <a:off x="0" y="0"/>
          <a:ext cx="0" cy="0"/>
          <a:chOff x="0" y="0"/>
          <a:chExt cx="0" cy="0"/>
        </a:xfrm>
      </p:grpSpPr>
      <p:sp>
        <p:nvSpPr>
          <p:cNvPr id="920" name="Google Shape;920;g3a392d53944_0_1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1" name="Google Shape;921;g3a392d53944_0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An H bridge motor driver is needed to control the motor’s speed and direction. The robot must be able to go forwards and backwards as well as change speeds easily. Our motors have a maximum current draw of 5A so the driver’s output must be higher than that. Therefore, the best option is the VNH5019. It provides both speed and directional control via PWM and digital IOs respectively and boasts a maximum output current of 30A, well over our needed maximum. It also provides built-in overcurrent, overvoltage, and thermal shutdown protection.</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7" name="Shape 927"/>
        <p:cNvGrpSpPr/>
        <p:nvPr/>
      </p:nvGrpSpPr>
      <p:grpSpPr>
        <a:xfrm>
          <a:off x="0" y="0"/>
          <a:ext cx="0" cy="0"/>
          <a:chOff x="0" y="0"/>
          <a:chExt cx="0" cy="0"/>
        </a:xfrm>
      </p:grpSpPr>
      <p:sp>
        <p:nvSpPr>
          <p:cNvPr id="928" name="Google Shape;928;g3a392d53944_0_1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9" name="Google Shape;929;g3a392d53944_0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The robot and all peripherals must be sufficiently powered while also maintaining portability. For this reason, different types of batteries were compared. Taking into account the motors and the rest of the system, a 12V battery would be ideal. The different battery types considered are lithium ion, lipo, nicd, nimh, and lead acid. Each type offers distinct advantages and disadvantages. Lithium ion and lipo batteries provide high energy density and are lightweight, but come with high costs, safety risks, and are more complex to integrate. NiCd and NiMH, while offering good durability, have a lower energy density and suffer from memory effect, leading to lower capacity over time. Lead acid batteries, despite being heavier than the other options, emerge as the most suitable choice due to their combination of safety, reliability, cost effectiveness, and ease of maintenance. Considering all of this, lead acid batteries were selected for this project.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5" name="Shape 935"/>
        <p:cNvGrpSpPr/>
        <p:nvPr/>
      </p:nvGrpSpPr>
      <p:grpSpPr>
        <a:xfrm>
          <a:off x="0" y="0"/>
          <a:ext cx="0" cy="0"/>
          <a:chOff x="0" y="0"/>
          <a:chExt cx="0" cy="0"/>
        </a:xfrm>
      </p:grpSpPr>
      <p:sp>
        <p:nvSpPr>
          <p:cNvPr id="936" name="Google Shape;936;g3a392d53944_0_1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7" name="Google Shape;937;g3a392d53944_0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Based on the power requirements of all the components in the system, Two different voltage regulator circuits will be used.</a:t>
            </a:r>
            <a:br>
              <a:rPr lang="en">
                <a:solidFill>
                  <a:schemeClr val="dk1"/>
                </a:solidFill>
              </a:rPr>
            </a:br>
            <a:br>
              <a:rPr lang="en">
                <a:solidFill>
                  <a:schemeClr val="dk1"/>
                </a:solidFill>
              </a:rPr>
            </a:br>
            <a:r>
              <a:rPr lang="en">
                <a:solidFill>
                  <a:schemeClr val="dk1"/>
                </a:solidFill>
              </a:rPr>
              <a:t>A fixed LM2576 at 3.3V that will handle the bulk of the power distribution, going to the ESP, motor drivers, RFID module, IMU, the GPIO expander, and the motor encoders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An adjustable LM2679 set to 5.2V is reserved specifically for the raspberry pi. We’re using an adjustable version rather than a fixed to account for the voltage drop and ensure the raspberry pi is getting sufficient voltage to operate.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3" name="Shape 943"/>
        <p:cNvGrpSpPr/>
        <p:nvPr/>
      </p:nvGrpSpPr>
      <p:grpSpPr>
        <a:xfrm>
          <a:off x="0" y="0"/>
          <a:ext cx="0" cy="0"/>
          <a:chOff x="0" y="0"/>
          <a:chExt cx="0" cy="0"/>
        </a:xfrm>
      </p:grpSpPr>
      <p:sp>
        <p:nvSpPr>
          <p:cNvPr id="944" name="Google Shape;944;g3a392d53944_0_1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5" name="Google Shape;945;g3a392d53944_0_1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1" name="Shape 741"/>
        <p:cNvGrpSpPr/>
        <p:nvPr/>
      </p:nvGrpSpPr>
      <p:grpSpPr>
        <a:xfrm>
          <a:off x="0" y="0"/>
          <a:ext cx="0" cy="0"/>
          <a:chOff x="0" y="0"/>
          <a:chExt cx="0" cy="0"/>
        </a:xfrm>
      </p:grpSpPr>
      <p:sp>
        <p:nvSpPr>
          <p:cNvPr id="742" name="Google Shape;742;g13d7927e96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3" name="Google Shape;743;g13d7927e96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1" name="Shape 951"/>
        <p:cNvGrpSpPr/>
        <p:nvPr/>
      </p:nvGrpSpPr>
      <p:grpSpPr>
        <a:xfrm>
          <a:off x="0" y="0"/>
          <a:ext cx="0" cy="0"/>
          <a:chOff x="0" y="0"/>
          <a:chExt cx="0" cy="0"/>
        </a:xfrm>
      </p:grpSpPr>
      <p:sp>
        <p:nvSpPr>
          <p:cNvPr id="952" name="Google Shape;952;g3a392d53944_0_1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3" name="Google Shape;953;g3a392d53944_0_1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9" name="Shape 959"/>
        <p:cNvGrpSpPr/>
        <p:nvPr/>
      </p:nvGrpSpPr>
      <p:grpSpPr>
        <a:xfrm>
          <a:off x="0" y="0"/>
          <a:ext cx="0" cy="0"/>
          <a:chOff x="0" y="0"/>
          <a:chExt cx="0" cy="0"/>
        </a:xfrm>
      </p:grpSpPr>
      <p:sp>
        <p:nvSpPr>
          <p:cNvPr id="960" name="Google Shape;960;g3a392d53944_0_2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1" name="Google Shape;961;g3a392d53944_0_2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7" name="Shape 967"/>
        <p:cNvGrpSpPr/>
        <p:nvPr/>
      </p:nvGrpSpPr>
      <p:grpSpPr>
        <a:xfrm>
          <a:off x="0" y="0"/>
          <a:ext cx="0" cy="0"/>
          <a:chOff x="0" y="0"/>
          <a:chExt cx="0" cy="0"/>
        </a:xfrm>
      </p:grpSpPr>
      <p:sp>
        <p:nvSpPr>
          <p:cNvPr id="968" name="Google Shape;968;g3a392d53944_0_2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9" name="Google Shape;969;g3a392d53944_0_2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Flutter vs. Python (Frontend)</a:t>
            </a:r>
            <a:endParaRPr/>
          </a:p>
          <a:p>
            <a:pPr indent="-298450" lvl="1" marL="914400" rtl="0" algn="l">
              <a:spcBef>
                <a:spcPts val="0"/>
              </a:spcBef>
              <a:spcAft>
                <a:spcPts val="0"/>
              </a:spcAft>
              <a:buSzPts val="1100"/>
              <a:buChar char="○"/>
            </a:pPr>
            <a:r>
              <a:rPr lang="en">
                <a:solidFill>
                  <a:schemeClr val="dk1"/>
                </a:solidFill>
              </a:rPr>
              <a:t>For our project, Flutter ended up as the main </a:t>
            </a:r>
            <a:r>
              <a:rPr b="1" lang="en">
                <a:solidFill>
                  <a:schemeClr val="dk1"/>
                </a:solidFill>
              </a:rPr>
              <a:t>frontend</a:t>
            </a:r>
            <a:r>
              <a:rPr lang="en">
                <a:solidFill>
                  <a:schemeClr val="dk1"/>
                </a:solidFill>
              </a:rPr>
              <a:t> framework, while </a:t>
            </a:r>
            <a:r>
              <a:rPr b="1" lang="en">
                <a:solidFill>
                  <a:schemeClr val="dk1"/>
                </a:solidFill>
              </a:rPr>
              <a:t>Python and C++</a:t>
            </a:r>
            <a:r>
              <a:rPr lang="en">
                <a:solidFill>
                  <a:schemeClr val="dk1"/>
                </a:solidFill>
              </a:rPr>
              <a:t> were used primarily on the </a:t>
            </a:r>
            <a:r>
              <a:rPr b="1" lang="en">
                <a:solidFill>
                  <a:schemeClr val="dk1"/>
                </a:solidFill>
              </a:rPr>
              <a:t>backend</a:t>
            </a:r>
            <a:r>
              <a:rPr lang="en">
                <a:solidFill>
                  <a:schemeClr val="dk1"/>
                </a:solidFill>
              </a:rPr>
              <a:t>.</a:t>
            </a:r>
            <a:br>
              <a:rPr lang="en">
                <a:solidFill>
                  <a:schemeClr val="dk1"/>
                </a:solidFill>
              </a:rPr>
            </a:br>
            <a:endParaRPr/>
          </a:p>
          <a:p>
            <a:pPr indent="-298450" lvl="1" marL="914400" rtl="0" algn="l">
              <a:spcBef>
                <a:spcPts val="0"/>
              </a:spcBef>
              <a:spcAft>
                <a:spcPts val="0"/>
              </a:spcAft>
              <a:buSzPts val="1100"/>
              <a:buChar char="○"/>
            </a:pPr>
            <a:r>
              <a:rPr lang="en">
                <a:solidFill>
                  <a:schemeClr val="dk1"/>
                </a:solidFill>
              </a:rPr>
              <a:t>The trade-off is a </a:t>
            </a:r>
            <a:r>
              <a:rPr b="1" lang="en">
                <a:solidFill>
                  <a:schemeClr val="dk1"/>
                </a:solidFill>
              </a:rPr>
              <a:t>steeper learning curve</a:t>
            </a:r>
            <a:r>
              <a:rPr lang="en">
                <a:solidFill>
                  <a:schemeClr val="dk1"/>
                </a:solidFill>
              </a:rPr>
              <a:t>. To build the app, we had to learn </a:t>
            </a:r>
            <a:r>
              <a:rPr b="1" lang="en">
                <a:solidFill>
                  <a:schemeClr val="dk1"/>
                </a:solidFill>
              </a:rPr>
              <a:t>Dart</a:t>
            </a:r>
            <a:r>
              <a:rPr lang="en">
                <a:solidFill>
                  <a:schemeClr val="dk1"/>
                </a:solidFill>
              </a:rPr>
              <a:t>, which is the programming language, and </a:t>
            </a:r>
            <a:r>
              <a:rPr b="1" lang="en">
                <a:solidFill>
                  <a:schemeClr val="dk1"/>
                </a:solidFill>
              </a:rPr>
              <a:t>Flutter</a:t>
            </a:r>
            <a:r>
              <a:rPr lang="en">
                <a:solidFill>
                  <a:schemeClr val="dk1"/>
                </a:solidFill>
              </a:rPr>
              <a:t>, which is the UI framework and widget library built on top of Dart.</a:t>
            </a:r>
            <a:br>
              <a:rPr lang="en">
                <a:solidFill>
                  <a:schemeClr val="dk1"/>
                </a:solidFill>
              </a:rPr>
            </a:br>
            <a:endParaRPr/>
          </a:p>
          <a:p>
            <a:pPr indent="-298450" lvl="1" marL="914400" rtl="0" algn="l">
              <a:spcBef>
                <a:spcPts val="0"/>
              </a:spcBef>
              <a:spcAft>
                <a:spcPts val="0"/>
              </a:spcAft>
              <a:buSzPts val="1100"/>
              <a:buChar char="○"/>
            </a:pPr>
            <a:r>
              <a:rPr lang="en"/>
              <a:t>Like Python, Flutter and Dart have extensive official documentation and community resources, so we could usually look up how to implement specific features, just as we would with Python’s docs. </a:t>
            </a:r>
            <a:br>
              <a:rPr lang="en"/>
            </a:br>
            <a:endParaRPr/>
          </a:p>
          <a:p>
            <a:pPr indent="-298450" lvl="1" marL="914400" rtl="0" algn="l">
              <a:spcBef>
                <a:spcPts val="0"/>
              </a:spcBef>
              <a:spcAft>
                <a:spcPts val="0"/>
              </a:spcAft>
              <a:buSzPts val="1100"/>
              <a:buChar char="○"/>
            </a:pPr>
            <a:r>
              <a:rPr lang="en">
                <a:solidFill>
                  <a:schemeClr val="dk1"/>
                </a:solidFill>
              </a:rPr>
              <a:t>In our app, the </a:t>
            </a:r>
            <a:r>
              <a:rPr b="1" lang="en">
                <a:solidFill>
                  <a:schemeClr val="dk1"/>
                </a:solidFill>
              </a:rPr>
              <a:t>livestream</a:t>
            </a:r>
            <a:r>
              <a:rPr lang="en">
                <a:solidFill>
                  <a:schemeClr val="dk1"/>
                </a:solidFill>
              </a:rPr>
              <a:t> and </a:t>
            </a:r>
            <a:r>
              <a:rPr b="1" lang="en">
                <a:solidFill>
                  <a:schemeClr val="dk1"/>
                </a:solidFill>
              </a:rPr>
              <a:t>livemap</a:t>
            </a:r>
            <a:r>
              <a:rPr lang="en">
                <a:solidFill>
                  <a:schemeClr val="dk1"/>
                </a:solidFill>
              </a:rPr>
              <a:t> each needed slightly different frontend logic to pull images or data over the network and render them on screen. Flutter’s networking support (via packages like </a:t>
            </a:r>
            <a:r>
              <a:rPr lang="en">
                <a:solidFill>
                  <a:schemeClr val="dk1"/>
                </a:solidFill>
                <a:latin typeface="Roboto Mono"/>
                <a:ea typeface="Roboto Mono"/>
                <a:cs typeface="Roboto Mono"/>
                <a:sym typeface="Roboto Mono"/>
              </a:rPr>
              <a:t>http</a:t>
            </a:r>
            <a:r>
              <a:rPr lang="en">
                <a:solidFill>
                  <a:schemeClr val="dk1"/>
                </a:solidFill>
              </a:rPr>
              <a:t>) and its image widgets made it possible to fetch data from HTTP endpoints and display it in the UI. </a:t>
            </a:r>
            <a:br>
              <a:rPr lang="en"/>
            </a:br>
            <a:endParaRPr/>
          </a:p>
          <a:p>
            <a:pPr indent="-298450" lvl="1" marL="914400" rtl="0" algn="l">
              <a:spcBef>
                <a:spcPts val="0"/>
              </a:spcBef>
              <a:spcAft>
                <a:spcPts val="0"/>
              </a:spcAft>
              <a:buSzPts val="1100"/>
              <a:buChar char="○"/>
            </a:pPr>
            <a:r>
              <a:rPr lang="en">
                <a:solidFill>
                  <a:schemeClr val="dk1"/>
                </a:solidFill>
              </a:rPr>
              <a:t>In the final decision, </a:t>
            </a:r>
            <a:r>
              <a:rPr b="1" lang="en">
                <a:solidFill>
                  <a:schemeClr val="dk1"/>
                </a:solidFill>
              </a:rPr>
              <a:t>Python and C++</a:t>
            </a:r>
            <a:r>
              <a:rPr lang="en">
                <a:solidFill>
                  <a:schemeClr val="dk1"/>
                </a:solidFill>
              </a:rPr>
              <a:t> run on the devices as backend services, handling data processing and exposing HTTP endpoints. Flutter acts as the client: it sends standard HTTP requests such as </a:t>
            </a:r>
            <a:r>
              <a:rPr b="1" lang="en">
                <a:solidFill>
                  <a:schemeClr val="dk1"/>
                </a:solidFill>
              </a:rPr>
              <a:t>GET</a:t>
            </a:r>
            <a:r>
              <a:rPr lang="en">
                <a:solidFill>
                  <a:schemeClr val="dk1"/>
                </a:solidFill>
              </a:rPr>
              <a:t> and </a:t>
            </a:r>
            <a:r>
              <a:rPr b="1" lang="en">
                <a:solidFill>
                  <a:schemeClr val="dk1"/>
                </a:solidFill>
              </a:rPr>
              <a:t>POST</a:t>
            </a:r>
            <a:r>
              <a:rPr lang="en">
                <a:solidFill>
                  <a:schemeClr val="dk1"/>
                </a:solidFill>
              </a:rPr>
              <a:t> to those endpoints, then uses its UI widgets to present the livestream, livemap, and telemetry coming from the </a:t>
            </a:r>
            <a:r>
              <a:rPr b="1" lang="en">
                <a:solidFill>
                  <a:schemeClr val="dk1"/>
                </a:solidFill>
              </a:rPr>
              <a:t>ESP32</a:t>
            </a:r>
            <a:r>
              <a:rPr lang="en">
                <a:solidFill>
                  <a:schemeClr val="dk1"/>
                </a:solidFill>
              </a:rPr>
              <a:t> and </a:t>
            </a:r>
            <a:r>
              <a:rPr b="1" lang="en">
                <a:solidFill>
                  <a:schemeClr val="dk1"/>
                </a:solidFill>
              </a:rPr>
              <a:t>Raspberry Pi 5</a:t>
            </a:r>
            <a:r>
              <a:rPr lang="en">
                <a:solidFill>
                  <a:schemeClr val="dk1"/>
                </a:solidFill>
              </a:rPr>
              <a:t> to the user.</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6" name="Shape 976"/>
        <p:cNvGrpSpPr/>
        <p:nvPr/>
      </p:nvGrpSpPr>
      <p:grpSpPr>
        <a:xfrm>
          <a:off x="0" y="0"/>
          <a:ext cx="0" cy="0"/>
          <a:chOff x="0" y="0"/>
          <a:chExt cx="0" cy="0"/>
        </a:xfrm>
      </p:grpSpPr>
      <p:sp>
        <p:nvSpPr>
          <p:cNvPr id="977" name="Google Shape;977;g3a392d53944_0_2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8" name="Google Shape;978;g3a392d53944_0_2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WiFi vs. Bluetooth</a:t>
            </a:r>
            <a:endParaRPr/>
          </a:p>
          <a:p>
            <a:pPr indent="-298450" lvl="1" marL="914400" rtl="0" algn="l">
              <a:spcBef>
                <a:spcPts val="0"/>
              </a:spcBef>
              <a:spcAft>
                <a:spcPts val="0"/>
              </a:spcAft>
              <a:buSzPts val="1100"/>
              <a:buChar char="○"/>
            </a:pPr>
            <a:r>
              <a:rPr lang="en">
                <a:solidFill>
                  <a:schemeClr val="dk1"/>
                </a:solidFill>
              </a:rPr>
              <a:t>In our project, both WiFi and Bluetooth </a:t>
            </a:r>
            <a:r>
              <a:rPr i="1" lang="en">
                <a:solidFill>
                  <a:schemeClr val="dk1"/>
                </a:solidFill>
              </a:rPr>
              <a:t>could</a:t>
            </a:r>
            <a:r>
              <a:rPr lang="en">
                <a:solidFill>
                  <a:schemeClr val="dk1"/>
                </a:solidFill>
              </a:rPr>
              <a:t> have been used to meet the same overall goal: “Design a mobile application that supports livestream and livemap services, and delivers RFID scan data to the user.” However, WiFi was a better fit for our use case.</a:t>
            </a:r>
            <a:endParaRPr>
              <a:solidFill>
                <a:schemeClr val="dk1"/>
              </a:solidFill>
            </a:endParaRPr>
          </a:p>
          <a:p>
            <a:pPr indent="-298450" lvl="1" marL="914400" rtl="0" algn="l">
              <a:spcBef>
                <a:spcPts val="0"/>
              </a:spcBef>
              <a:spcAft>
                <a:spcPts val="0"/>
              </a:spcAft>
              <a:buClr>
                <a:schemeClr val="dk1"/>
              </a:buClr>
              <a:buSzPts val="1100"/>
              <a:buChar char="○"/>
            </a:pPr>
            <a:r>
              <a:rPr lang="en">
                <a:solidFill>
                  <a:schemeClr val="dk1"/>
                </a:solidFill>
              </a:rPr>
              <a:t>Why WiFi instead of Bluetooth</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WiFi gives us higher bandwidth and more stable throughput, which is important when you’re pushing image frames for a livestream and livemap </a:t>
            </a:r>
            <a:r>
              <a:rPr i="1" lang="en">
                <a:solidFill>
                  <a:schemeClr val="dk1"/>
                </a:solidFill>
              </a:rPr>
              <a:t>and</a:t>
            </a:r>
            <a:r>
              <a:rPr lang="en">
                <a:solidFill>
                  <a:schemeClr val="dk1"/>
                </a:solidFill>
              </a:rPr>
              <a:t> sending telemetry data at the same time. Bluetooth can do data transfer, but to reach comparable bit-rates and reliability you generally need more specialized (and often more expensive) hardware, and it’s not as naturally suited to streaming multiple image frames over a network for a mobile app.</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Given our requirements and hardware constraints, we concluded that WiFi was the more practical and scalable choice.</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MQTT + HTTP for telemetry (RFID messages)</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Initially, our design had the mobile app </a:t>
            </a:r>
            <a:r>
              <a:rPr b="1" lang="en">
                <a:solidFill>
                  <a:schemeClr val="dk1"/>
                </a:solidFill>
              </a:rPr>
              <a:t>subscribe directly to the MQTT broker</a:t>
            </a:r>
            <a:r>
              <a:rPr lang="en">
                <a:solidFill>
                  <a:schemeClr val="dk1"/>
                </a:solidFill>
              </a:rPr>
              <a:t> to receive RFID tag messages in real time. That worked at first, but later we ran into persistent issues with port usage and connectivity on the app side. After a lot of debugging, we decided that fighting the port problem was not worth the time.</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Instead, we introduced a small </a:t>
            </a:r>
            <a:r>
              <a:rPr b="1" lang="en">
                <a:solidFill>
                  <a:schemeClr val="dk1"/>
                </a:solidFill>
              </a:rPr>
              <a:t>HTTP server on the ESP32</a:t>
            </a:r>
            <a:r>
              <a:rPr lang="en">
                <a:solidFill>
                  <a:schemeClr val="dk1"/>
                </a:solidFill>
              </a:rPr>
              <a:t>:</a:t>
            </a:r>
            <a:endParaRPr>
              <a:solidFill>
                <a:schemeClr val="dk1"/>
              </a:solidFill>
            </a:endParaRPr>
          </a:p>
          <a:p>
            <a:pPr indent="-298450" lvl="3" marL="1828800" rtl="0" algn="l">
              <a:lnSpc>
                <a:spcPct val="115000"/>
              </a:lnSpc>
              <a:spcBef>
                <a:spcPts val="0"/>
              </a:spcBef>
              <a:spcAft>
                <a:spcPts val="0"/>
              </a:spcAft>
              <a:buClr>
                <a:schemeClr val="dk1"/>
              </a:buClr>
              <a:buSzPts val="1100"/>
              <a:buChar char="●"/>
            </a:pPr>
            <a:r>
              <a:rPr lang="en">
                <a:solidFill>
                  <a:schemeClr val="dk1"/>
                </a:solidFill>
              </a:rPr>
              <a:t>The ESP32 publishes telemetry (RFID tag messages) to its mini HTTP server.</a:t>
            </a:r>
            <a:endParaRPr>
              <a:solidFill>
                <a:schemeClr val="dk1"/>
              </a:solidFill>
            </a:endParaRPr>
          </a:p>
          <a:p>
            <a:pPr indent="-298450" lvl="3" marL="1828800" rtl="0" algn="l">
              <a:lnSpc>
                <a:spcPct val="115000"/>
              </a:lnSpc>
              <a:spcBef>
                <a:spcPts val="0"/>
              </a:spcBef>
              <a:spcAft>
                <a:spcPts val="0"/>
              </a:spcAft>
              <a:buClr>
                <a:schemeClr val="dk1"/>
              </a:buClr>
              <a:buSzPts val="1100"/>
              <a:buChar char="●"/>
            </a:pPr>
            <a:r>
              <a:rPr lang="en">
                <a:solidFill>
                  <a:schemeClr val="dk1"/>
                </a:solidFill>
              </a:rPr>
              <a:t>The mobile app simply sends an </a:t>
            </a:r>
            <a:r>
              <a:rPr b="1" lang="en">
                <a:solidFill>
                  <a:schemeClr val="dk1"/>
                </a:solidFill>
              </a:rPr>
              <a:t>HTTP GET</a:t>
            </a:r>
            <a:r>
              <a:rPr lang="en">
                <a:solidFill>
                  <a:schemeClr val="dk1"/>
                </a:solidFill>
              </a:rPr>
              <a:t> request to that server to retrieve the latest telemetry and display it.</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This wasn’t strictly necessary from a purely architectural standpoint, but given our constraints and deadlines it was the most robust and maintainable solution.</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HTTP for livestream and livemap</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Once we had HTTP in the picture for telemetry, it was a natural step to use </a:t>
            </a:r>
            <a:r>
              <a:rPr b="1" lang="en">
                <a:solidFill>
                  <a:schemeClr val="dk1"/>
                </a:solidFill>
              </a:rPr>
              <a:t>HTTP endpoints</a:t>
            </a:r>
            <a:r>
              <a:rPr lang="en">
                <a:solidFill>
                  <a:schemeClr val="dk1"/>
                </a:solidFill>
              </a:rPr>
              <a:t> to serve images as well:</a:t>
            </a:r>
            <a:endParaRPr>
              <a:solidFill>
                <a:schemeClr val="dk1"/>
              </a:solidFill>
            </a:endParaRPr>
          </a:p>
          <a:p>
            <a:pPr indent="-298450" lvl="3" marL="1828800" rtl="0" algn="l">
              <a:lnSpc>
                <a:spcPct val="115000"/>
              </a:lnSpc>
              <a:spcBef>
                <a:spcPts val="0"/>
              </a:spcBef>
              <a:spcAft>
                <a:spcPts val="0"/>
              </a:spcAft>
              <a:buClr>
                <a:schemeClr val="dk1"/>
              </a:buClr>
              <a:buSzPts val="1100"/>
              <a:buChar char="●"/>
            </a:pPr>
            <a:r>
              <a:rPr lang="en">
                <a:solidFill>
                  <a:schemeClr val="dk1"/>
                </a:solidFill>
              </a:rPr>
              <a:t>A server (e.g., on the Raspberry Pi 5) captures frames and exposes them via a simple HTTP endpoint.</a:t>
            </a:r>
            <a:endParaRPr>
              <a:solidFill>
                <a:schemeClr val="dk1"/>
              </a:solidFill>
            </a:endParaRPr>
          </a:p>
          <a:p>
            <a:pPr indent="-298450" lvl="3" marL="1828800" rtl="0" algn="l">
              <a:lnSpc>
                <a:spcPct val="115000"/>
              </a:lnSpc>
              <a:spcBef>
                <a:spcPts val="0"/>
              </a:spcBef>
              <a:spcAft>
                <a:spcPts val="0"/>
              </a:spcAft>
              <a:buClr>
                <a:schemeClr val="dk1"/>
              </a:buClr>
              <a:buSzPts val="1100"/>
              <a:buChar char="●"/>
            </a:pPr>
            <a:r>
              <a:rPr lang="en">
                <a:solidFill>
                  <a:schemeClr val="dk1"/>
                </a:solidFill>
              </a:rPr>
              <a:t>The mobile app periodically sends </a:t>
            </a:r>
            <a:r>
              <a:rPr b="1" lang="en">
                <a:solidFill>
                  <a:schemeClr val="dk1"/>
                </a:solidFill>
              </a:rPr>
              <a:t>GET</a:t>
            </a:r>
            <a:r>
              <a:rPr lang="en">
                <a:solidFill>
                  <a:schemeClr val="dk1"/>
                </a:solidFill>
              </a:rPr>
              <a:t> requests, decodes the image data, and renders it in Flutter.</a:t>
            </a:r>
            <a:endParaRPr>
              <a:solidFill>
                <a:schemeClr val="dk1"/>
              </a:solidFill>
            </a:endParaRPr>
          </a:p>
          <a:p>
            <a:pPr indent="-298450" lvl="3" marL="1828800" rtl="0" algn="l">
              <a:lnSpc>
                <a:spcPct val="115000"/>
              </a:lnSpc>
              <a:spcBef>
                <a:spcPts val="0"/>
              </a:spcBef>
              <a:spcAft>
                <a:spcPts val="0"/>
              </a:spcAft>
              <a:buClr>
                <a:schemeClr val="dk1"/>
              </a:buClr>
              <a:buSzPts val="1100"/>
              <a:buChar char="●"/>
            </a:pPr>
            <a:r>
              <a:rPr lang="en">
                <a:solidFill>
                  <a:schemeClr val="dk1"/>
                </a:solidFill>
              </a:rPr>
              <a:t>This mechanism powers both the </a:t>
            </a:r>
            <a:r>
              <a:rPr b="1" lang="en">
                <a:solidFill>
                  <a:schemeClr val="dk1"/>
                </a:solidFill>
              </a:rPr>
              <a:t>livestream</a:t>
            </a:r>
            <a:r>
              <a:rPr lang="en">
                <a:solidFill>
                  <a:schemeClr val="dk1"/>
                </a:solidFill>
              </a:rPr>
              <a:t> and the </a:t>
            </a:r>
            <a:r>
              <a:rPr b="1" lang="en">
                <a:solidFill>
                  <a:schemeClr val="dk1"/>
                </a:solidFill>
              </a:rPr>
              <a:t>livemap</a:t>
            </a:r>
            <a:r>
              <a:rPr lang="en">
                <a:solidFill>
                  <a:schemeClr val="dk1"/>
                </a:solidFill>
              </a:rPr>
              <a:t> in the app.</a:t>
            </a:r>
            <a:endParaRPr>
              <a:solidFill>
                <a:schemeClr val="dk1"/>
              </a:solidFill>
            </a:endParaRPr>
          </a:p>
          <a:p>
            <a:pPr indent="-298450" lvl="2" marL="1371600" rtl="0" algn="l">
              <a:lnSpc>
                <a:spcPct val="115000"/>
              </a:lnSpc>
              <a:spcBef>
                <a:spcPts val="0"/>
              </a:spcBef>
              <a:spcAft>
                <a:spcPts val="0"/>
              </a:spcAft>
              <a:buClr>
                <a:schemeClr val="dk1"/>
              </a:buClr>
              <a:buSzPts val="1100"/>
              <a:buChar char="■"/>
            </a:pPr>
            <a:r>
              <a:rPr lang="en">
                <a:solidFill>
                  <a:schemeClr val="dk1"/>
                </a:solidFill>
              </a:rPr>
              <a:t>So HTTP acts as the “bridge” that lets us move both telemetry and image frames over WiFi into the Flutter frontend.</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Overall: for our goals because we wanted to make this a mobile application that supported several services simultaneously, it made more sense to invest time into understanding and implementing a WiFi network application into our overall software design.</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5" name="Shape 985"/>
        <p:cNvGrpSpPr/>
        <p:nvPr/>
      </p:nvGrpSpPr>
      <p:grpSpPr>
        <a:xfrm>
          <a:off x="0" y="0"/>
          <a:ext cx="0" cy="0"/>
          <a:chOff x="0" y="0"/>
          <a:chExt cx="0" cy="0"/>
        </a:xfrm>
      </p:grpSpPr>
      <p:sp>
        <p:nvSpPr>
          <p:cNvPr id="986" name="Google Shape;986;g3a392d53944_0_2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7" name="Google Shape;987;g3a392d53944_0_2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Our main focus was ensuring information reliably was </a:t>
            </a:r>
            <a:r>
              <a:rPr lang="en"/>
              <a:t>delivered</a:t>
            </a:r>
            <a:r>
              <a:rPr lang="en"/>
              <a:t> to the app.</a:t>
            </a:r>
            <a:endParaRPr/>
          </a:p>
          <a:p>
            <a:pPr indent="-298450" lvl="1" marL="914400" rtl="0" algn="l">
              <a:spcBef>
                <a:spcPts val="0"/>
              </a:spcBef>
              <a:spcAft>
                <a:spcPts val="0"/>
              </a:spcAft>
              <a:buSzPts val="1100"/>
              <a:buChar char="○"/>
            </a:pPr>
            <a:r>
              <a:rPr lang="en"/>
              <a:t>UDP’s reputation is not well </a:t>
            </a:r>
            <a:r>
              <a:rPr lang="en"/>
              <a:t>known</a:t>
            </a:r>
            <a:r>
              <a:rPr lang="en"/>
              <a:t> for this, despite being great for livestreaming content.</a:t>
            </a:r>
            <a:endParaRPr/>
          </a:p>
          <a:p>
            <a:pPr indent="-298450" lvl="1" marL="914400" rtl="0" algn="l">
              <a:spcBef>
                <a:spcPts val="0"/>
              </a:spcBef>
              <a:spcAft>
                <a:spcPts val="0"/>
              </a:spcAft>
              <a:buSzPts val="1100"/>
              <a:buChar char="○"/>
            </a:pPr>
            <a:r>
              <a:rPr lang="en"/>
              <a:t>UDP typically drops packets in a </a:t>
            </a:r>
            <a:r>
              <a:rPr lang="en"/>
              <a:t>network</a:t>
            </a:r>
            <a:r>
              <a:rPr lang="en"/>
              <a:t> to increase its speed, but this would make predicting issues with our network/embedded code more difficult.</a:t>
            </a:r>
            <a:endParaRPr/>
          </a:p>
          <a:p>
            <a:pPr indent="-298450" lvl="1" marL="914400" rtl="0" algn="l">
              <a:spcBef>
                <a:spcPts val="0"/>
              </a:spcBef>
              <a:spcAft>
                <a:spcPts val="0"/>
              </a:spcAft>
              <a:buSzPts val="1100"/>
              <a:buChar char="○"/>
            </a:pPr>
            <a:r>
              <a:rPr lang="en"/>
              <a:t>Overall, the final decision was just to ensure the information did reliably get </a:t>
            </a:r>
            <a:r>
              <a:rPr lang="en"/>
              <a:t>delivered</a:t>
            </a:r>
            <a:r>
              <a:rPr lang="en"/>
              <a:t> to the app, and the user can see it be displayed.</a:t>
            </a:r>
            <a:endParaRPr/>
          </a:p>
          <a:p>
            <a:pPr indent="-298450" lvl="1" marL="914400" rtl="0" algn="l">
              <a:spcBef>
                <a:spcPts val="0"/>
              </a:spcBef>
              <a:spcAft>
                <a:spcPts val="0"/>
              </a:spcAft>
              <a:buSzPts val="1100"/>
              <a:buChar char="○"/>
            </a:pPr>
            <a:r>
              <a:rPr lang="en"/>
              <a:t>This lead to the final conclusion of using TCP given it’s greater reputation of delivering data consistently than UDP.</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3" name="Shape 993"/>
        <p:cNvGrpSpPr/>
        <p:nvPr/>
      </p:nvGrpSpPr>
      <p:grpSpPr>
        <a:xfrm>
          <a:off x="0" y="0"/>
          <a:ext cx="0" cy="0"/>
          <a:chOff x="0" y="0"/>
          <a:chExt cx="0" cy="0"/>
        </a:xfrm>
      </p:grpSpPr>
      <p:sp>
        <p:nvSpPr>
          <p:cNvPr id="994" name="Google Shape;994;g3a392d53944_0_2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5" name="Google Shape;995;g3a392d53944_0_2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0" name="Shape 1000"/>
        <p:cNvGrpSpPr/>
        <p:nvPr/>
      </p:nvGrpSpPr>
      <p:grpSpPr>
        <a:xfrm>
          <a:off x="0" y="0"/>
          <a:ext cx="0" cy="0"/>
          <a:chOff x="0" y="0"/>
          <a:chExt cx="0" cy="0"/>
        </a:xfrm>
      </p:grpSpPr>
      <p:sp>
        <p:nvSpPr>
          <p:cNvPr id="1001" name="Google Shape;1001;g3a392d53944_0_2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2" name="Google Shape;1002;g3a392d53944_0_2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7" name="Shape 1007"/>
        <p:cNvGrpSpPr/>
        <p:nvPr/>
      </p:nvGrpSpPr>
      <p:grpSpPr>
        <a:xfrm>
          <a:off x="0" y="0"/>
          <a:ext cx="0" cy="0"/>
          <a:chOff x="0" y="0"/>
          <a:chExt cx="0" cy="0"/>
        </a:xfrm>
      </p:grpSpPr>
      <p:sp>
        <p:nvSpPr>
          <p:cNvPr id="1008" name="Google Shape;1008;g3a392d53944_0_2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9" name="Google Shape;1009;g3a392d53944_0_2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4" name="Shape 1014"/>
        <p:cNvGrpSpPr/>
        <p:nvPr/>
      </p:nvGrpSpPr>
      <p:grpSpPr>
        <a:xfrm>
          <a:off x="0" y="0"/>
          <a:ext cx="0" cy="0"/>
          <a:chOff x="0" y="0"/>
          <a:chExt cx="0" cy="0"/>
        </a:xfrm>
      </p:grpSpPr>
      <p:sp>
        <p:nvSpPr>
          <p:cNvPr id="1015" name="Google Shape;1015;g3a392d53944_0_2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6" name="Google Shape;1016;g3a392d53944_0_2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1" name="Shape 1021"/>
        <p:cNvGrpSpPr/>
        <p:nvPr/>
      </p:nvGrpSpPr>
      <p:grpSpPr>
        <a:xfrm>
          <a:off x="0" y="0"/>
          <a:ext cx="0" cy="0"/>
          <a:chOff x="0" y="0"/>
          <a:chExt cx="0" cy="0"/>
        </a:xfrm>
      </p:grpSpPr>
      <p:sp>
        <p:nvSpPr>
          <p:cNvPr id="1022" name="Google Shape;1022;g3a392d53944_0_2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3" name="Google Shape;1023;g3a392d53944_0_2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Network topology diagram (Network &lt;-&gt; App interaction)</a:t>
            </a:r>
            <a:endParaRPr/>
          </a:p>
          <a:p>
            <a:pPr indent="-298450" lvl="1" marL="914400" rtl="0" algn="l">
              <a:spcBef>
                <a:spcPts val="0"/>
              </a:spcBef>
              <a:spcAft>
                <a:spcPts val="0"/>
              </a:spcAft>
              <a:buSzPts val="1100"/>
              <a:buChar char="-"/>
            </a:pPr>
            <a:r>
              <a:rPr lang="en"/>
              <a:t>The main focus is ensuring the network can connect properly before a session beings.</a:t>
            </a:r>
            <a:endParaRPr/>
          </a:p>
          <a:p>
            <a:pPr indent="-298450" lvl="1" marL="914400" rtl="0" algn="l">
              <a:spcBef>
                <a:spcPts val="0"/>
              </a:spcBef>
              <a:spcAft>
                <a:spcPts val="0"/>
              </a:spcAft>
              <a:buSzPts val="1100"/>
              <a:buChar char="-"/>
            </a:pPr>
            <a:r>
              <a:rPr lang="en"/>
              <a:t>We ensure the ESP32 hosts a AP web-server and connects to the EMQX broker (MQTT cloud client) to publish messages to the web-server.</a:t>
            </a:r>
            <a:endParaRPr/>
          </a:p>
          <a:p>
            <a:pPr indent="-298450" lvl="2" marL="1371600" rtl="0" algn="l">
              <a:spcBef>
                <a:spcPts val="0"/>
              </a:spcBef>
              <a:spcAft>
                <a:spcPts val="0"/>
              </a:spcAft>
              <a:buSzPts val="1100"/>
              <a:buChar char="-"/>
            </a:pPr>
            <a:r>
              <a:rPr lang="en"/>
              <a:t>One thing I will like to note is we continuously attempt a connection to this web-server via it’s IP-address from the ESP32 (different from the phones standard IP-addr) in order to submit a GET request to the server, and obtain the telemetry data (RFID packets published from the broker) from the server.</a:t>
            </a:r>
            <a:endParaRPr/>
          </a:p>
          <a:p>
            <a:pPr indent="-298450" lvl="2" marL="1371600" rtl="0" algn="l">
              <a:spcBef>
                <a:spcPts val="0"/>
              </a:spcBef>
              <a:spcAft>
                <a:spcPts val="0"/>
              </a:spcAft>
              <a:buSzPts val="1100"/>
              <a:buChar char="-"/>
            </a:pPr>
            <a:r>
              <a:rPr lang="en"/>
              <a:t>Once the connection is established we move onto decoding the data (JSON packets) from the app and display the contents on the screen.</a:t>
            </a:r>
            <a:endParaRPr/>
          </a:p>
          <a:p>
            <a:pPr indent="-298450" lvl="1" marL="914400" rtl="0" algn="l">
              <a:spcBef>
                <a:spcPts val="0"/>
              </a:spcBef>
              <a:spcAft>
                <a:spcPts val="0"/>
              </a:spcAft>
              <a:buSzPts val="1100"/>
              <a:buChar char="-"/>
            </a:pPr>
            <a:r>
              <a:rPr lang="en"/>
              <a:t>Next we ensure that the livemap and livestream services are running. This is done by accessing the Raspberry Pi’s IP-Addr from our mobile hotspot, and then repeating the same procedures as before with the ESP32. The main difference being we used Python versus C++ to instigate the backend API to save the data to our server on the backend, and decode it to be displayed in the frontend, resulting in us being able to decode </a:t>
            </a:r>
            <a:r>
              <a:rPr lang="en"/>
              <a:t>individual</a:t>
            </a:r>
            <a:r>
              <a:rPr lang="en"/>
              <a:t> frames to display the livestream and livemap to our app.</a:t>
            </a:r>
            <a:endParaRPr/>
          </a:p>
          <a:p>
            <a:pPr indent="-298450" lvl="2" marL="1371600" rtl="0" algn="l">
              <a:spcBef>
                <a:spcPts val="0"/>
              </a:spcBef>
              <a:spcAft>
                <a:spcPts val="0"/>
              </a:spcAft>
              <a:buSzPts val="1100"/>
              <a:buChar char="-"/>
            </a:pPr>
            <a:r>
              <a:rPr lang="en"/>
              <a:t>The connection process to establish a reliable connection to our web-server is similar to the ESP32 server. We </a:t>
            </a:r>
            <a:r>
              <a:rPr lang="en"/>
              <a:t>continuously</a:t>
            </a:r>
            <a:r>
              <a:rPr lang="en"/>
              <a:t> attempt to </a:t>
            </a:r>
            <a:r>
              <a:rPr lang="en"/>
              <a:t>connect</a:t>
            </a:r>
            <a:r>
              <a:rPr lang="en"/>
              <a:t> to the session, and once connected then move onto decoding &amp; displaying the frames of our livestream/livemap on the app.</a:t>
            </a:r>
            <a:endParaRPr/>
          </a:p>
          <a:p>
            <a:pPr indent="-298450" lvl="1" marL="914400" rtl="0" algn="l">
              <a:spcBef>
                <a:spcPts val="0"/>
              </a:spcBef>
              <a:spcAft>
                <a:spcPts val="0"/>
              </a:spcAft>
              <a:buSzPts val="1100"/>
              <a:buChar char="-"/>
            </a:pPr>
            <a:r>
              <a:rPr lang="en"/>
              <a:t>This process repeats until PARCLE reaches it’s final destination and the session is no longer </a:t>
            </a:r>
            <a:r>
              <a:rPr lang="en"/>
              <a:t>operating.</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8" name="Shape 748"/>
        <p:cNvGrpSpPr/>
        <p:nvPr/>
      </p:nvGrpSpPr>
      <p:grpSpPr>
        <a:xfrm>
          <a:off x="0" y="0"/>
          <a:ext cx="0" cy="0"/>
          <a:chOff x="0" y="0"/>
          <a:chExt cx="0" cy="0"/>
        </a:xfrm>
      </p:grpSpPr>
      <p:sp>
        <p:nvSpPr>
          <p:cNvPr id="749" name="Google Shape;749;g13be266ea5c_0_230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0" name="Google Shape;750;g13be266ea5c_0_230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8" name="Shape 1028"/>
        <p:cNvGrpSpPr/>
        <p:nvPr/>
      </p:nvGrpSpPr>
      <p:grpSpPr>
        <a:xfrm>
          <a:off x="0" y="0"/>
          <a:ext cx="0" cy="0"/>
          <a:chOff x="0" y="0"/>
          <a:chExt cx="0" cy="0"/>
        </a:xfrm>
      </p:grpSpPr>
      <p:sp>
        <p:nvSpPr>
          <p:cNvPr id="1029" name="Google Shape;1029;g3a392d53944_0_2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0" name="Google Shape;1030;g3a392d53944_0_2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AutoNum type="arabicPeriod"/>
            </a:pPr>
            <a:r>
              <a:rPr lang="en"/>
              <a:t>Livestream of Camera, Display package, and Live m</a:t>
            </a:r>
            <a:r>
              <a:rPr lang="en"/>
              <a:t>ap update</a:t>
            </a:r>
            <a:endParaRPr/>
          </a:p>
          <a:p>
            <a:pPr indent="-298450" lvl="1" marL="914400" rtl="0" algn="l">
              <a:spcBef>
                <a:spcPts val="0"/>
              </a:spcBef>
              <a:spcAft>
                <a:spcPts val="0"/>
              </a:spcAft>
              <a:buSzPts val="1100"/>
              <a:buAutoNum type="alphaLcPeriod"/>
            </a:pPr>
            <a:r>
              <a:rPr lang="en"/>
              <a:t>As seen here we have an image of the livemap, livestream, and RFID messages displayed on the app.</a:t>
            </a:r>
            <a:endParaRPr/>
          </a:p>
          <a:p>
            <a:pPr indent="-298450" lvl="1" marL="914400" rtl="0" algn="l">
              <a:spcBef>
                <a:spcPts val="0"/>
              </a:spcBef>
              <a:spcAft>
                <a:spcPts val="0"/>
              </a:spcAft>
              <a:buSzPts val="1100"/>
              <a:buAutoNum type="alphaLcPeriod"/>
            </a:pPr>
            <a:r>
              <a:rPr lang="en"/>
              <a:t>The previous slides went more in depth how this process worked, so I will briefly summarize it here.</a:t>
            </a:r>
            <a:endParaRPr/>
          </a:p>
          <a:p>
            <a:pPr indent="-298450" lvl="2" marL="1371600" rtl="0" algn="l">
              <a:spcBef>
                <a:spcPts val="0"/>
              </a:spcBef>
              <a:spcAft>
                <a:spcPts val="0"/>
              </a:spcAft>
              <a:buSzPts val="1100"/>
              <a:buAutoNum type="romanLcPeriod"/>
            </a:pPr>
            <a:r>
              <a:rPr lang="en"/>
              <a:t>Each operation seen happens simultaneously on their own.</a:t>
            </a:r>
            <a:endParaRPr/>
          </a:p>
          <a:p>
            <a:pPr indent="-298450" lvl="2" marL="1371600" rtl="0" algn="l">
              <a:spcBef>
                <a:spcPts val="0"/>
              </a:spcBef>
              <a:spcAft>
                <a:spcPts val="0"/>
              </a:spcAft>
              <a:buSzPts val="1100"/>
              <a:buAutoNum type="romanLcPeriod"/>
            </a:pPr>
            <a:r>
              <a:rPr lang="en"/>
              <a:t>Each operation does not require a previous operation to finish before it begins another (it is not executing sequentially)</a:t>
            </a:r>
            <a:endParaRPr/>
          </a:p>
          <a:p>
            <a:pPr indent="-298450" lvl="2" marL="1371600" rtl="0" algn="l">
              <a:spcBef>
                <a:spcPts val="0"/>
              </a:spcBef>
              <a:spcAft>
                <a:spcPts val="0"/>
              </a:spcAft>
              <a:buSzPts val="1100"/>
              <a:buAutoNum type="romanLcPeriod"/>
            </a:pPr>
            <a:r>
              <a:rPr lang="en"/>
              <a:t>The information displayed relies on a reliable connection to the IP-address via our mobile hotspot to act as a AP to the network, enabling us to host web-servers to make this process possible.</a:t>
            </a:r>
            <a:endParaRPr/>
          </a:p>
          <a:p>
            <a:pPr indent="-298450" lvl="1" marL="914400" rtl="0" algn="l">
              <a:spcBef>
                <a:spcPts val="0"/>
              </a:spcBef>
              <a:spcAft>
                <a:spcPts val="0"/>
              </a:spcAft>
              <a:buSzPts val="1100"/>
              <a:buAutoNum type="alphaLcPeriod"/>
            </a:pPr>
            <a:r>
              <a:rPr lang="en"/>
              <a:t>Areas of improvement are the following</a:t>
            </a:r>
            <a:endParaRPr/>
          </a:p>
          <a:p>
            <a:pPr indent="-298450" lvl="2" marL="1371600" rtl="0" algn="l">
              <a:spcBef>
                <a:spcPts val="0"/>
              </a:spcBef>
              <a:spcAft>
                <a:spcPts val="0"/>
              </a:spcAft>
              <a:buSzPts val="1100"/>
              <a:buAutoNum type="romanLcPeriod"/>
            </a:pPr>
            <a:r>
              <a:rPr lang="en"/>
              <a:t>Smoother frame transitions of each image to give the users a better overall experience.</a:t>
            </a:r>
            <a:endParaRPr/>
          </a:p>
          <a:p>
            <a:pPr indent="-298450" lvl="2" marL="1371600" rtl="0" algn="l">
              <a:spcBef>
                <a:spcPts val="0"/>
              </a:spcBef>
              <a:spcAft>
                <a:spcPts val="0"/>
              </a:spcAft>
              <a:buSzPts val="1100"/>
              <a:buAutoNum type="romanLcPeriod"/>
            </a:pPr>
            <a:r>
              <a:rPr lang="en"/>
              <a:t>Prototyping code more using MOCKs to instigate expected behavior while finishing other features to improve overall development cycles of the Network &amp; app portion.</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7" name="Shape 1037"/>
        <p:cNvGrpSpPr/>
        <p:nvPr/>
      </p:nvGrpSpPr>
      <p:grpSpPr>
        <a:xfrm>
          <a:off x="0" y="0"/>
          <a:ext cx="0" cy="0"/>
          <a:chOff x="0" y="0"/>
          <a:chExt cx="0" cy="0"/>
        </a:xfrm>
      </p:grpSpPr>
      <p:sp>
        <p:nvSpPr>
          <p:cNvPr id="1038" name="Google Shape;1038;g3a3b56c6cfe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9" name="Google Shape;1039;g3a3b56c6cfe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9" name="Shape 1049"/>
        <p:cNvGrpSpPr/>
        <p:nvPr/>
      </p:nvGrpSpPr>
      <p:grpSpPr>
        <a:xfrm>
          <a:off x="0" y="0"/>
          <a:ext cx="0" cy="0"/>
          <a:chOff x="0" y="0"/>
          <a:chExt cx="0" cy="0"/>
        </a:xfrm>
      </p:grpSpPr>
      <p:sp>
        <p:nvSpPr>
          <p:cNvPr id="1050" name="Google Shape;1050;g3a835af0b3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1" name="Google Shape;1051;g3a835af0b3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6" name="Shape 1056"/>
        <p:cNvGrpSpPr/>
        <p:nvPr/>
      </p:nvGrpSpPr>
      <p:grpSpPr>
        <a:xfrm>
          <a:off x="0" y="0"/>
          <a:ext cx="0" cy="0"/>
          <a:chOff x="0" y="0"/>
          <a:chExt cx="0" cy="0"/>
        </a:xfrm>
      </p:grpSpPr>
      <p:sp>
        <p:nvSpPr>
          <p:cNvPr id="1057" name="Google Shape;1057;g3a392d53944_0_3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8" name="Google Shape;1058;g3a392d53944_0_3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3" name="Shape 1063"/>
        <p:cNvGrpSpPr/>
        <p:nvPr/>
      </p:nvGrpSpPr>
      <p:grpSpPr>
        <a:xfrm>
          <a:off x="0" y="0"/>
          <a:ext cx="0" cy="0"/>
          <a:chOff x="0" y="0"/>
          <a:chExt cx="0" cy="0"/>
        </a:xfrm>
      </p:grpSpPr>
      <p:sp>
        <p:nvSpPr>
          <p:cNvPr id="1064" name="Google Shape;1064;g3a392d53944_0_2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5" name="Google Shape;1065;g3a392d53944_0_2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5" name="Shape 1075"/>
        <p:cNvGrpSpPr/>
        <p:nvPr/>
      </p:nvGrpSpPr>
      <p:grpSpPr>
        <a:xfrm>
          <a:off x="0" y="0"/>
          <a:ext cx="0" cy="0"/>
          <a:chOff x="0" y="0"/>
          <a:chExt cx="0" cy="0"/>
        </a:xfrm>
      </p:grpSpPr>
      <p:sp>
        <p:nvSpPr>
          <p:cNvPr id="1076" name="Google Shape;1076;g3a392d53944_0_3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7" name="Google Shape;1077;g3a392d53944_0_3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3" name="Shape 1083"/>
        <p:cNvGrpSpPr/>
        <p:nvPr/>
      </p:nvGrpSpPr>
      <p:grpSpPr>
        <a:xfrm>
          <a:off x="0" y="0"/>
          <a:ext cx="0" cy="0"/>
          <a:chOff x="0" y="0"/>
          <a:chExt cx="0" cy="0"/>
        </a:xfrm>
      </p:grpSpPr>
      <p:sp>
        <p:nvSpPr>
          <p:cNvPr id="1084" name="Google Shape;1084;g3a392d53944_0_3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5" name="Google Shape;1085;g3a392d53944_0_3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1" name="Shape 1091"/>
        <p:cNvGrpSpPr/>
        <p:nvPr/>
      </p:nvGrpSpPr>
      <p:grpSpPr>
        <a:xfrm>
          <a:off x="0" y="0"/>
          <a:ext cx="0" cy="0"/>
          <a:chOff x="0" y="0"/>
          <a:chExt cx="0" cy="0"/>
        </a:xfrm>
      </p:grpSpPr>
      <p:sp>
        <p:nvSpPr>
          <p:cNvPr id="1092" name="Google Shape;1092;g3a39aa60e63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3" name="Google Shape;1093;g3a39aa60e63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5" name="Shape 1105"/>
        <p:cNvGrpSpPr/>
        <p:nvPr/>
      </p:nvGrpSpPr>
      <p:grpSpPr>
        <a:xfrm>
          <a:off x="0" y="0"/>
          <a:ext cx="0" cy="0"/>
          <a:chOff x="0" y="0"/>
          <a:chExt cx="0" cy="0"/>
        </a:xfrm>
      </p:grpSpPr>
      <p:sp>
        <p:nvSpPr>
          <p:cNvPr id="1106" name="Google Shape;1106;g3a392d53944_0_2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7" name="Google Shape;1107;g3a392d53944_0_2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3" name="Shape 1113"/>
        <p:cNvGrpSpPr/>
        <p:nvPr/>
      </p:nvGrpSpPr>
      <p:grpSpPr>
        <a:xfrm>
          <a:off x="0" y="0"/>
          <a:ext cx="0" cy="0"/>
          <a:chOff x="0" y="0"/>
          <a:chExt cx="0" cy="0"/>
        </a:xfrm>
      </p:grpSpPr>
      <p:sp>
        <p:nvSpPr>
          <p:cNvPr id="1114" name="Google Shape;1114;g3a392d53944_0_3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5" name="Google Shape;1115;g3a392d53944_0_3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6" name="Shape 756"/>
        <p:cNvGrpSpPr/>
        <p:nvPr/>
      </p:nvGrpSpPr>
      <p:grpSpPr>
        <a:xfrm>
          <a:off x="0" y="0"/>
          <a:ext cx="0" cy="0"/>
          <a:chOff x="0" y="0"/>
          <a:chExt cx="0" cy="0"/>
        </a:xfrm>
      </p:grpSpPr>
      <p:sp>
        <p:nvSpPr>
          <p:cNvPr id="757" name="Google Shape;757;g3a84b6225a4_1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8" name="Google Shape;758;g3a84b6225a4_1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5" name="Shape 1125"/>
        <p:cNvGrpSpPr/>
        <p:nvPr/>
      </p:nvGrpSpPr>
      <p:grpSpPr>
        <a:xfrm>
          <a:off x="0" y="0"/>
          <a:ext cx="0" cy="0"/>
          <a:chOff x="0" y="0"/>
          <a:chExt cx="0" cy="0"/>
        </a:xfrm>
      </p:grpSpPr>
      <p:sp>
        <p:nvSpPr>
          <p:cNvPr id="1126" name="Google Shape;1126;g3a39aa60e63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7" name="Google Shape;1127;g3a39aa60e63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2" name="Shape 1132"/>
        <p:cNvGrpSpPr/>
        <p:nvPr/>
      </p:nvGrpSpPr>
      <p:grpSpPr>
        <a:xfrm>
          <a:off x="0" y="0"/>
          <a:ext cx="0" cy="0"/>
          <a:chOff x="0" y="0"/>
          <a:chExt cx="0" cy="0"/>
        </a:xfrm>
      </p:grpSpPr>
      <p:sp>
        <p:nvSpPr>
          <p:cNvPr id="1133" name="Google Shape;1133;g3a39aa60e63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4" name="Google Shape;1134;g3a39aa60e63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0" name="Shape 1140"/>
        <p:cNvGrpSpPr/>
        <p:nvPr/>
      </p:nvGrpSpPr>
      <p:grpSpPr>
        <a:xfrm>
          <a:off x="0" y="0"/>
          <a:ext cx="0" cy="0"/>
          <a:chOff x="0" y="0"/>
          <a:chExt cx="0" cy="0"/>
        </a:xfrm>
      </p:grpSpPr>
      <p:sp>
        <p:nvSpPr>
          <p:cNvPr id="1141" name="Google Shape;1141;g3a8d3b31fc6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2" name="Google Shape;1142;g3a8d3b31fc6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8" name="Shape 1148"/>
        <p:cNvGrpSpPr/>
        <p:nvPr/>
      </p:nvGrpSpPr>
      <p:grpSpPr>
        <a:xfrm>
          <a:off x="0" y="0"/>
          <a:ext cx="0" cy="0"/>
          <a:chOff x="0" y="0"/>
          <a:chExt cx="0" cy="0"/>
        </a:xfrm>
      </p:grpSpPr>
      <p:sp>
        <p:nvSpPr>
          <p:cNvPr id="1149" name="Google Shape;1149;g3a838b8506d_4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0" name="Google Shape;1150;g3a838b8506d_4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Basically read exactly what I wrote for challenges. It has everything I would generally say/explain that happened for the challenges section.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5" name="Shape 1155"/>
        <p:cNvGrpSpPr/>
        <p:nvPr/>
      </p:nvGrpSpPr>
      <p:grpSpPr>
        <a:xfrm>
          <a:off x="0" y="0"/>
          <a:ext cx="0" cy="0"/>
          <a:chOff x="0" y="0"/>
          <a:chExt cx="0" cy="0"/>
        </a:xfrm>
      </p:grpSpPr>
      <p:sp>
        <p:nvSpPr>
          <p:cNvPr id="1156" name="Google Shape;1156;g3a39aa60e63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7" name="Google Shape;1157;g3a39aa60e63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2" name="Shape 1162"/>
        <p:cNvGrpSpPr/>
        <p:nvPr/>
      </p:nvGrpSpPr>
      <p:grpSpPr>
        <a:xfrm>
          <a:off x="0" y="0"/>
          <a:ext cx="0" cy="0"/>
          <a:chOff x="0" y="0"/>
          <a:chExt cx="0" cy="0"/>
        </a:xfrm>
      </p:grpSpPr>
      <p:sp>
        <p:nvSpPr>
          <p:cNvPr id="1163" name="Google Shape;1163;g3a3b56c6cfe_1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4" name="Google Shape;1164;g3a3b56c6cfe_1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3" name="Shape 763"/>
        <p:cNvGrpSpPr/>
        <p:nvPr/>
      </p:nvGrpSpPr>
      <p:grpSpPr>
        <a:xfrm>
          <a:off x="0" y="0"/>
          <a:ext cx="0" cy="0"/>
          <a:chOff x="0" y="0"/>
          <a:chExt cx="0" cy="0"/>
        </a:xfrm>
      </p:grpSpPr>
      <p:sp>
        <p:nvSpPr>
          <p:cNvPr id="764" name="Google Shape;764;g3a392d53944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5" name="Google Shape;765;g3a392d53944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2" name="Shape 772"/>
        <p:cNvGrpSpPr/>
        <p:nvPr/>
      </p:nvGrpSpPr>
      <p:grpSpPr>
        <a:xfrm>
          <a:off x="0" y="0"/>
          <a:ext cx="0" cy="0"/>
          <a:chOff x="0" y="0"/>
          <a:chExt cx="0" cy="0"/>
        </a:xfrm>
      </p:grpSpPr>
      <p:sp>
        <p:nvSpPr>
          <p:cNvPr id="773" name="Google Shape;773;g3a392d53944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4" name="Google Shape;774;g3a392d53944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9" name="Shape 779"/>
        <p:cNvGrpSpPr/>
        <p:nvPr/>
      </p:nvGrpSpPr>
      <p:grpSpPr>
        <a:xfrm>
          <a:off x="0" y="0"/>
          <a:ext cx="0" cy="0"/>
          <a:chOff x="0" y="0"/>
          <a:chExt cx="0" cy="0"/>
        </a:xfrm>
      </p:grpSpPr>
      <p:sp>
        <p:nvSpPr>
          <p:cNvPr id="780" name="Google Shape;780;g3a392d53944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1" name="Google Shape;781;g3a392d53944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6" name="Shape 786"/>
        <p:cNvGrpSpPr/>
        <p:nvPr/>
      </p:nvGrpSpPr>
      <p:grpSpPr>
        <a:xfrm>
          <a:off x="0" y="0"/>
          <a:ext cx="0" cy="0"/>
          <a:chOff x="0" y="0"/>
          <a:chExt cx="0" cy="0"/>
        </a:xfrm>
      </p:grpSpPr>
      <p:sp>
        <p:nvSpPr>
          <p:cNvPr id="787" name="Google Shape;787;g3a392d53944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8" name="Google Shape;788;g3a392d53944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2"/>
          <p:cNvSpPr txBox="1"/>
          <p:nvPr>
            <p:ph type="ctrTitle"/>
          </p:nvPr>
        </p:nvSpPr>
        <p:spPr>
          <a:xfrm>
            <a:off x="783350" y="920100"/>
            <a:ext cx="3363300" cy="2480100"/>
          </a:xfrm>
          <a:prstGeom prst="rect">
            <a:avLst/>
          </a:prstGeom>
        </p:spPr>
        <p:txBody>
          <a:bodyPr anchorCtr="0" anchor="t" bIns="91425" lIns="91425" spcFirstLastPara="1" rIns="91425" wrap="square" tIns="91425">
            <a:noAutofit/>
          </a:bodyPr>
          <a:lstStyle>
            <a:lvl1pPr lvl="0" rtl="0">
              <a:spcBef>
                <a:spcPts val="0"/>
              </a:spcBef>
              <a:spcAft>
                <a:spcPts val="0"/>
              </a:spcAft>
              <a:buSzPts val="5200"/>
              <a:buNone/>
              <a:defRPr sz="5000"/>
            </a:lvl1pPr>
            <a:lvl2pPr lvl="1" rtl="0" algn="r">
              <a:spcBef>
                <a:spcPts val="0"/>
              </a:spcBef>
              <a:spcAft>
                <a:spcPts val="0"/>
              </a:spcAft>
              <a:buSzPts val="5200"/>
              <a:buNone/>
              <a:defRPr sz="5200"/>
            </a:lvl2pPr>
            <a:lvl3pPr lvl="2" rtl="0" algn="r">
              <a:spcBef>
                <a:spcPts val="0"/>
              </a:spcBef>
              <a:spcAft>
                <a:spcPts val="0"/>
              </a:spcAft>
              <a:buSzPts val="5200"/>
              <a:buNone/>
              <a:defRPr sz="5200"/>
            </a:lvl3pPr>
            <a:lvl4pPr lvl="3" rtl="0" algn="r">
              <a:spcBef>
                <a:spcPts val="0"/>
              </a:spcBef>
              <a:spcAft>
                <a:spcPts val="0"/>
              </a:spcAft>
              <a:buSzPts val="5200"/>
              <a:buNone/>
              <a:defRPr sz="5200"/>
            </a:lvl4pPr>
            <a:lvl5pPr lvl="4" rtl="0" algn="r">
              <a:spcBef>
                <a:spcPts val="0"/>
              </a:spcBef>
              <a:spcAft>
                <a:spcPts val="0"/>
              </a:spcAft>
              <a:buSzPts val="5200"/>
              <a:buNone/>
              <a:defRPr sz="5200"/>
            </a:lvl5pPr>
            <a:lvl6pPr lvl="5" rtl="0" algn="r">
              <a:spcBef>
                <a:spcPts val="0"/>
              </a:spcBef>
              <a:spcAft>
                <a:spcPts val="0"/>
              </a:spcAft>
              <a:buSzPts val="5200"/>
              <a:buNone/>
              <a:defRPr sz="5200"/>
            </a:lvl6pPr>
            <a:lvl7pPr lvl="6" rtl="0" algn="r">
              <a:spcBef>
                <a:spcPts val="0"/>
              </a:spcBef>
              <a:spcAft>
                <a:spcPts val="0"/>
              </a:spcAft>
              <a:buSzPts val="5200"/>
              <a:buNone/>
              <a:defRPr sz="5200"/>
            </a:lvl7pPr>
            <a:lvl8pPr lvl="7" rtl="0" algn="r">
              <a:spcBef>
                <a:spcPts val="0"/>
              </a:spcBef>
              <a:spcAft>
                <a:spcPts val="0"/>
              </a:spcAft>
              <a:buSzPts val="5200"/>
              <a:buNone/>
              <a:defRPr sz="5200"/>
            </a:lvl8pPr>
            <a:lvl9pPr lvl="8" rtl="0" algn="r">
              <a:spcBef>
                <a:spcPts val="0"/>
              </a:spcBef>
              <a:spcAft>
                <a:spcPts val="0"/>
              </a:spcAft>
              <a:buSzPts val="5200"/>
              <a:buNone/>
              <a:defRPr sz="5200"/>
            </a:lvl9pPr>
          </a:lstStyle>
          <a:p/>
        </p:txBody>
      </p:sp>
      <p:sp>
        <p:nvSpPr>
          <p:cNvPr id="10" name="Google Shape;10;p2"/>
          <p:cNvSpPr txBox="1"/>
          <p:nvPr>
            <p:ph idx="1" type="subTitle"/>
          </p:nvPr>
        </p:nvSpPr>
        <p:spPr>
          <a:xfrm>
            <a:off x="783500" y="3400200"/>
            <a:ext cx="3363300" cy="8232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Clr>
                <a:schemeClr val="accent1"/>
              </a:buClr>
              <a:buSzPts val="2800"/>
              <a:buFont typeface="Barlow Semi Condensed Medium"/>
              <a:buNone/>
              <a:defRPr sz="2300">
                <a:solidFill>
                  <a:schemeClr val="accent1"/>
                </a:solidFill>
                <a:latin typeface="Barlow Semi Condensed Medium"/>
                <a:ea typeface="Barlow Semi Condensed Medium"/>
                <a:cs typeface="Barlow Semi Condensed Medium"/>
                <a:sym typeface="Barlow Semi Condensed Medium"/>
              </a:defRPr>
            </a:lvl1pPr>
            <a:lvl2pPr lvl="1" rtl="0" algn="r">
              <a:lnSpc>
                <a:spcPct val="100000"/>
              </a:lnSpc>
              <a:spcBef>
                <a:spcPts val="0"/>
              </a:spcBef>
              <a:spcAft>
                <a:spcPts val="0"/>
              </a:spcAft>
              <a:buClr>
                <a:schemeClr val="accent1"/>
              </a:buClr>
              <a:buSzPts val="2800"/>
              <a:buFont typeface="Barlow Semi Condensed Medium"/>
              <a:buNone/>
              <a:defRPr sz="2800">
                <a:solidFill>
                  <a:schemeClr val="accent1"/>
                </a:solidFill>
                <a:latin typeface="Barlow Semi Condensed Medium"/>
                <a:ea typeface="Barlow Semi Condensed Medium"/>
                <a:cs typeface="Barlow Semi Condensed Medium"/>
                <a:sym typeface="Barlow Semi Condensed Medium"/>
              </a:defRPr>
            </a:lvl2pPr>
            <a:lvl3pPr lvl="2" rtl="0" algn="r">
              <a:lnSpc>
                <a:spcPct val="100000"/>
              </a:lnSpc>
              <a:spcBef>
                <a:spcPts val="0"/>
              </a:spcBef>
              <a:spcAft>
                <a:spcPts val="0"/>
              </a:spcAft>
              <a:buClr>
                <a:schemeClr val="accent1"/>
              </a:buClr>
              <a:buSzPts val="2800"/>
              <a:buFont typeface="Barlow Semi Condensed Medium"/>
              <a:buNone/>
              <a:defRPr sz="2800">
                <a:solidFill>
                  <a:schemeClr val="accent1"/>
                </a:solidFill>
                <a:latin typeface="Barlow Semi Condensed Medium"/>
                <a:ea typeface="Barlow Semi Condensed Medium"/>
                <a:cs typeface="Barlow Semi Condensed Medium"/>
                <a:sym typeface="Barlow Semi Condensed Medium"/>
              </a:defRPr>
            </a:lvl3pPr>
            <a:lvl4pPr lvl="3" rtl="0" algn="r">
              <a:lnSpc>
                <a:spcPct val="100000"/>
              </a:lnSpc>
              <a:spcBef>
                <a:spcPts val="0"/>
              </a:spcBef>
              <a:spcAft>
                <a:spcPts val="0"/>
              </a:spcAft>
              <a:buClr>
                <a:schemeClr val="accent1"/>
              </a:buClr>
              <a:buSzPts val="2800"/>
              <a:buFont typeface="Barlow Semi Condensed Medium"/>
              <a:buNone/>
              <a:defRPr sz="2800">
                <a:solidFill>
                  <a:schemeClr val="accent1"/>
                </a:solidFill>
                <a:latin typeface="Barlow Semi Condensed Medium"/>
                <a:ea typeface="Barlow Semi Condensed Medium"/>
                <a:cs typeface="Barlow Semi Condensed Medium"/>
                <a:sym typeface="Barlow Semi Condensed Medium"/>
              </a:defRPr>
            </a:lvl4pPr>
            <a:lvl5pPr lvl="4" rtl="0" algn="r">
              <a:lnSpc>
                <a:spcPct val="100000"/>
              </a:lnSpc>
              <a:spcBef>
                <a:spcPts val="0"/>
              </a:spcBef>
              <a:spcAft>
                <a:spcPts val="0"/>
              </a:spcAft>
              <a:buClr>
                <a:schemeClr val="accent1"/>
              </a:buClr>
              <a:buSzPts val="2800"/>
              <a:buFont typeface="Barlow Semi Condensed Medium"/>
              <a:buNone/>
              <a:defRPr sz="2800">
                <a:solidFill>
                  <a:schemeClr val="accent1"/>
                </a:solidFill>
                <a:latin typeface="Barlow Semi Condensed Medium"/>
                <a:ea typeface="Barlow Semi Condensed Medium"/>
                <a:cs typeface="Barlow Semi Condensed Medium"/>
                <a:sym typeface="Barlow Semi Condensed Medium"/>
              </a:defRPr>
            </a:lvl5pPr>
            <a:lvl6pPr lvl="5" rtl="0" algn="r">
              <a:lnSpc>
                <a:spcPct val="100000"/>
              </a:lnSpc>
              <a:spcBef>
                <a:spcPts val="0"/>
              </a:spcBef>
              <a:spcAft>
                <a:spcPts val="0"/>
              </a:spcAft>
              <a:buClr>
                <a:schemeClr val="accent1"/>
              </a:buClr>
              <a:buSzPts val="2800"/>
              <a:buFont typeface="Barlow Semi Condensed Medium"/>
              <a:buNone/>
              <a:defRPr sz="2800">
                <a:solidFill>
                  <a:schemeClr val="accent1"/>
                </a:solidFill>
                <a:latin typeface="Barlow Semi Condensed Medium"/>
                <a:ea typeface="Barlow Semi Condensed Medium"/>
                <a:cs typeface="Barlow Semi Condensed Medium"/>
                <a:sym typeface="Barlow Semi Condensed Medium"/>
              </a:defRPr>
            </a:lvl6pPr>
            <a:lvl7pPr lvl="6" rtl="0" algn="r">
              <a:lnSpc>
                <a:spcPct val="100000"/>
              </a:lnSpc>
              <a:spcBef>
                <a:spcPts val="0"/>
              </a:spcBef>
              <a:spcAft>
                <a:spcPts val="0"/>
              </a:spcAft>
              <a:buClr>
                <a:schemeClr val="accent1"/>
              </a:buClr>
              <a:buSzPts val="2800"/>
              <a:buFont typeface="Barlow Semi Condensed Medium"/>
              <a:buNone/>
              <a:defRPr sz="2800">
                <a:solidFill>
                  <a:schemeClr val="accent1"/>
                </a:solidFill>
                <a:latin typeface="Barlow Semi Condensed Medium"/>
                <a:ea typeface="Barlow Semi Condensed Medium"/>
                <a:cs typeface="Barlow Semi Condensed Medium"/>
                <a:sym typeface="Barlow Semi Condensed Medium"/>
              </a:defRPr>
            </a:lvl7pPr>
            <a:lvl8pPr lvl="7" rtl="0" algn="r">
              <a:lnSpc>
                <a:spcPct val="100000"/>
              </a:lnSpc>
              <a:spcBef>
                <a:spcPts val="0"/>
              </a:spcBef>
              <a:spcAft>
                <a:spcPts val="0"/>
              </a:spcAft>
              <a:buClr>
                <a:schemeClr val="accent1"/>
              </a:buClr>
              <a:buSzPts val="2800"/>
              <a:buFont typeface="Barlow Semi Condensed Medium"/>
              <a:buNone/>
              <a:defRPr sz="2800">
                <a:solidFill>
                  <a:schemeClr val="accent1"/>
                </a:solidFill>
                <a:latin typeface="Barlow Semi Condensed Medium"/>
                <a:ea typeface="Barlow Semi Condensed Medium"/>
                <a:cs typeface="Barlow Semi Condensed Medium"/>
                <a:sym typeface="Barlow Semi Condensed Medium"/>
              </a:defRPr>
            </a:lvl8pPr>
            <a:lvl9pPr lvl="8" rtl="0" algn="r">
              <a:lnSpc>
                <a:spcPct val="100000"/>
              </a:lnSpc>
              <a:spcBef>
                <a:spcPts val="0"/>
              </a:spcBef>
              <a:spcAft>
                <a:spcPts val="0"/>
              </a:spcAft>
              <a:buClr>
                <a:schemeClr val="accent1"/>
              </a:buClr>
              <a:buSzPts val="2800"/>
              <a:buFont typeface="Barlow Semi Condensed Medium"/>
              <a:buNone/>
              <a:defRPr sz="2800">
                <a:solidFill>
                  <a:schemeClr val="accent1"/>
                </a:solidFill>
                <a:latin typeface="Barlow Semi Condensed Medium"/>
                <a:ea typeface="Barlow Semi Condensed Medium"/>
                <a:cs typeface="Barlow Semi Condensed Medium"/>
                <a:sym typeface="Barlow Semi Condensed Medium"/>
              </a:defRPr>
            </a:lvl9pPr>
          </a:lstStyle>
          <a:p/>
        </p:txBody>
      </p:sp>
      <p:cxnSp>
        <p:nvCxnSpPr>
          <p:cNvPr id="11" name="Google Shape;11;p2"/>
          <p:cNvCxnSpPr/>
          <p:nvPr/>
        </p:nvCxnSpPr>
        <p:spPr>
          <a:xfrm rot="10800000">
            <a:off x="363599" y="2645134"/>
            <a:ext cx="0" cy="2501400"/>
          </a:xfrm>
          <a:prstGeom prst="straightConnector1">
            <a:avLst/>
          </a:prstGeom>
          <a:noFill/>
          <a:ln cap="flat" cmpd="sng" w="9525">
            <a:solidFill>
              <a:srgbClr val="595959"/>
            </a:solidFill>
            <a:prstDash val="solid"/>
            <a:round/>
            <a:headEnd len="med" w="med" type="none"/>
            <a:tailEnd len="med" w="med" type="none"/>
          </a:ln>
        </p:spPr>
      </p:cxnSp>
      <p:grpSp>
        <p:nvGrpSpPr>
          <p:cNvPr id="12" name="Google Shape;12;p2"/>
          <p:cNvGrpSpPr/>
          <p:nvPr/>
        </p:nvGrpSpPr>
        <p:grpSpPr>
          <a:xfrm>
            <a:off x="72674" y="4273009"/>
            <a:ext cx="581800" cy="582350"/>
            <a:chOff x="8064275" y="887850"/>
            <a:chExt cx="581800" cy="582350"/>
          </a:xfrm>
        </p:grpSpPr>
        <p:sp>
          <p:nvSpPr>
            <p:cNvPr id="13" name="Google Shape;13;p2"/>
            <p:cNvSpPr/>
            <p:nvPr/>
          </p:nvSpPr>
          <p:spPr>
            <a:xfrm>
              <a:off x="8068750" y="892875"/>
              <a:ext cx="572875" cy="572325"/>
            </a:xfrm>
            <a:custGeom>
              <a:rect b="b" l="l" r="r" t="t"/>
              <a:pathLst>
                <a:path extrusionOk="0" h="22893" w="22915">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rgbClr val="77C6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
            <p:cNvSpPr/>
            <p:nvPr/>
          </p:nvSpPr>
          <p:spPr>
            <a:xfrm>
              <a:off x="8064275" y="887850"/>
              <a:ext cx="581800" cy="582350"/>
            </a:xfrm>
            <a:custGeom>
              <a:rect b="b" l="l" r="r" t="t"/>
              <a:pathLst>
                <a:path extrusionOk="0" h="23294" w="23272">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rgbClr val="3D3D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
            <p:cNvSpPr/>
            <p:nvPr/>
          </p:nvSpPr>
          <p:spPr>
            <a:xfrm>
              <a:off x="8141175" y="965325"/>
              <a:ext cx="428000" cy="427425"/>
            </a:xfrm>
            <a:custGeom>
              <a:rect b="b" l="l" r="r" t="t"/>
              <a:pathLst>
                <a:path extrusionOk="0" h="17097" w="1712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8136725" y="960300"/>
              <a:ext cx="436925" cy="437475"/>
            </a:xfrm>
            <a:custGeom>
              <a:rect b="b" l="l" r="r" t="t"/>
              <a:pathLst>
                <a:path extrusionOk="0" h="17499" w="17477">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rgbClr val="3D3D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8219750" y="1043875"/>
              <a:ext cx="270300" cy="270300"/>
            </a:xfrm>
            <a:custGeom>
              <a:rect b="b" l="l" r="r" t="t"/>
              <a:pathLst>
                <a:path extrusionOk="0" h="10812" w="10812">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rgbClr val="77C6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2"/>
            <p:cNvSpPr/>
            <p:nvPr/>
          </p:nvSpPr>
          <p:spPr>
            <a:xfrm>
              <a:off x="8215300" y="1039425"/>
              <a:ext cx="279775" cy="279225"/>
            </a:xfrm>
            <a:custGeom>
              <a:rect b="b" l="l" r="r" t="t"/>
              <a:pathLst>
                <a:path extrusionOk="0" h="11169" w="11191">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rgbClr val="3D3D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 name="Google Shape;19;p2"/>
          <p:cNvGrpSpPr/>
          <p:nvPr/>
        </p:nvGrpSpPr>
        <p:grpSpPr>
          <a:xfrm>
            <a:off x="217561" y="3701434"/>
            <a:ext cx="292025" cy="292575"/>
            <a:chOff x="7353050" y="316275"/>
            <a:chExt cx="292025" cy="292575"/>
          </a:xfrm>
        </p:grpSpPr>
        <p:sp>
          <p:nvSpPr>
            <p:cNvPr id="20" name="Google Shape;20;p2"/>
            <p:cNvSpPr/>
            <p:nvPr/>
          </p:nvSpPr>
          <p:spPr>
            <a:xfrm>
              <a:off x="7358075" y="321275"/>
              <a:ext cx="282550" cy="282550"/>
            </a:xfrm>
            <a:custGeom>
              <a:rect b="b" l="l" r="r" t="t"/>
              <a:pathLst>
                <a:path extrusionOk="0" h="11302" w="11302">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7353050" y="316275"/>
              <a:ext cx="292025" cy="292575"/>
            </a:xfrm>
            <a:custGeom>
              <a:rect b="b" l="l" r="r" t="t"/>
              <a:pathLst>
                <a:path extrusionOk="0" h="11703" w="11681">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rgbClr val="3D3D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2"/>
            <p:cNvSpPr/>
            <p:nvPr/>
          </p:nvSpPr>
          <p:spPr>
            <a:xfrm>
              <a:off x="7419925" y="383125"/>
              <a:ext cx="158275" cy="158300"/>
            </a:xfrm>
            <a:custGeom>
              <a:rect b="b" l="l" r="r" t="t"/>
              <a:pathLst>
                <a:path extrusionOk="0" h="6332" w="6331">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rgbClr val="77C6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2"/>
            <p:cNvSpPr/>
            <p:nvPr/>
          </p:nvSpPr>
          <p:spPr>
            <a:xfrm>
              <a:off x="7415475" y="378675"/>
              <a:ext cx="167750" cy="167775"/>
            </a:xfrm>
            <a:custGeom>
              <a:rect b="b" l="l" r="r" t="t"/>
              <a:pathLst>
                <a:path extrusionOk="0" h="6711" w="671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rgbClr val="3D3D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 name="Google Shape;24;p2"/>
          <p:cNvGrpSpPr/>
          <p:nvPr/>
        </p:nvGrpSpPr>
        <p:grpSpPr>
          <a:xfrm>
            <a:off x="276086" y="3193309"/>
            <a:ext cx="175000" cy="175000"/>
            <a:chOff x="8792300" y="321275"/>
            <a:chExt cx="175000" cy="175000"/>
          </a:xfrm>
        </p:grpSpPr>
        <p:sp>
          <p:nvSpPr>
            <p:cNvPr id="25" name="Google Shape;25;p2"/>
            <p:cNvSpPr/>
            <p:nvPr/>
          </p:nvSpPr>
          <p:spPr>
            <a:xfrm>
              <a:off x="8796750" y="326300"/>
              <a:ext cx="166100" cy="165525"/>
            </a:xfrm>
            <a:custGeom>
              <a:rect b="b" l="l" r="r" t="t"/>
              <a:pathLst>
                <a:path extrusionOk="0" h="6621" w="6644">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2"/>
            <p:cNvSpPr/>
            <p:nvPr/>
          </p:nvSpPr>
          <p:spPr>
            <a:xfrm>
              <a:off x="8792300" y="321275"/>
              <a:ext cx="175000" cy="175000"/>
            </a:xfrm>
            <a:custGeom>
              <a:rect b="b" l="l" r="r" t="t"/>
              <a:pathLst>
                <a:path extrusionOk="0" h="7000" w="700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rgbClr val="3D3D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2"/>
            <p:cNvSpPr/>
            <p:nvPr/>
          </p:nvSpPr>
          <p:spPr>
            <a:xfrm>
              <a:off x="8833525" y="362525"/>
              <a:ext cx="92550" cy="93075"/>
            </a:xfrm>
            <a:custGeom>
              <a:rect b="b" l="l" r="r" t="t"/>
              <a:pathLst>
                <a:path extrusionOk="0" h="3723" w="3702">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rgbClr val="77C6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8828525" y="358050"/>
              <a:ext cx="102550" cy="102000"/>
            </a:xfrm>
            <a:custGeom>
              <a:rect b="b" l="l" r="r" t="t"/>
              <a:pathLst>
                <a:path extrusionOk="0" h="4080" w="4102">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rgbClr val="3D3D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 name="Google Shape;29;p2"/>
          <p:cNvGrpSpPr/>
          <p:nvPr/>
        </p:nvGrpSpPr>
        <p:grpSpPr>
          <a:xfrm rot="10800000">
            <a:off x="479461" y="3116984"/>
            <a:ext cx="175013" cy="27000"/>
            <a:chOff x="5662375" y="212375"/>
            <a:chExt cx="175013" cy="27000"/>
          </a:xfrm>
        </p:grpSpPr>
        <p:sp>
          <p:nvSpPr>
            <p:cNvPr id="30" name="Google Shape;30;p2"/>
            <p:cNvSpPr/>
            <p:nvPr/>
          </p:nvSpPr>
          <p:spPr>
            <a:xfrm>
              <a:off x="5662375" y="212375"/>
              <a:ext cx="27000" cy="27000"/>
            </a:xfrm>
            <a:prstGeom prst="ellipse">
              <a:avLst/>
            </a:prstGeom>
            <a:solidFill>
              <a:srgbClr val="5959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2"/>
            <p:cNvSpPr/>
            <p:nvPr/>
          </p:nvSpPr>
          <p:spPr>
            <a:xfrm>
              <a:off x="5736381" y="212375"/>
              <a:ext cx="27000" cy="27000"/>
            </a:xfrm>
            <a:prstGeom prst="ellipse">
              <a:avLst/>
            </a:prstGeom>
            <a:solidFill>
              <a:srgbClr val="5959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2"/>
            <p:cNvSpPr/>
            <p:nvPr/>
          </p:nvSpPr>
          <p:spPr>
            <a:xfrm>
              <a:off x="5810388" y="212375"/>
              <a:ext cx="27000" cy="27000"/>
            </a:xfrm>
            <a:prstGeom prst="ellipse">
              <a:avLst/>
            </a:prstGeom>
            <a:solidFill>
              <a:srgbClr val="5959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 name="Google Shape;33;p2"/>
          <p:cNvGrpSpPr/>
          <p:nvPr/>
        </p:nvGrpSpPr>
        <p:grpSpPr>
          <a:xfrm>
            <a:off x="788100" y="208488"/>
            <a:ext cx="175013" cy="27000"/>
            <a:chOff x="5662375" y="212375"/>
            <a:chExt cx="175013" cy="27000"/>
          </a:xfrm>
        </p:grpSpPr>
        <p:sp>
          <p:nvSpPr>
            <p:cNvPr id="34" name="Google Shape;34;p2"/>
            <p:cNvSpPr/>
            <p:nvPr/>
          </p:nvSpPr>
          <p:spPr>
            <a:xfrm>
              <a:off x="5662375" y="212375"/>
              <a:ext cx="27000" cy="27000"/>
            </a:xfrm>
            <a:prstGeom prst="ellipse">
              <a:avLst/>
            </a:prstGeom>
            <a:solidFill>
              <a:srgbClr val="5959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2"/>
            <p:cNvSpPr/>
            <p:nvPr/>
          </p:nvSpPr>
          <p:spPr>
            <a:xfrm>
              <a:off x="5736381" y="212375"/>
              <a:ext cx="27000" cy="27000"/>
            </a:xfrm>
            <a:prstGeom prst="ellipse">
              <a:avLst/>
            </a:prstGeom>
            <a:solidFill>
              <a:srgbClr val="5959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2"/>
            <p:cNvSpPr/>
            <p:nvPr/>
          </p:nvSpPr>
          <p:spPr>
            <a:xfrm>
              <a:off x="5810388" y="212375"/>
              <a:ext cx="27000" cy="27000"/>
            </a:xfrm>
            <a:prstGeom prst="ellipse">
              <a:avLst/>
            </a:prstGeom>
            <a:solidFill>
              <a:srgbClr val="5959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37" name="Google Shape;37;p2"/>
          <p:cNvCxnSpPr/>
          <p:nvPr/>
        </p:nvCxnSpPr>
        <p:spPr>
          <a:xfrm rot="10800000">
            <a:off x="369299" y="613"/>
            <a:ext cx="0" cy="2160900"/>
          </a:xfrm>
          <a:prstGeom prst="straightConnector1">
            <a:avLst/>
          </a:prstGeom>
          <a:noFill/>
          <a:ln cap="flat" cmpd="sng" w="9525">
            <a:solidFill>
              <a:srgbClr val="595959"/>
            </a:solidFill>
            <a:prstDash val="solid"/>
            <a:round/>
            <a:headEnd len="med" w="med" type="none"/>
            <a:tailEnd len="med" w="med" type="none"/>
          </a:ln>
        </p:spPr>
      </p:cxnSp>
      <p:sp>
        <p:nvSpPr>
          <p:cNvPr id="38" name="Google Shape;38;p2"/>
          <p:cNvSpPr/>
          <p:nvPr/>
        </p:nvSpPr>
        <p:spPr>
          <a:xfrm rot="10800000">
            <a:off x="323099" y="466859"/>
            <a:ext cx="92400" cy="92400"/>
          </a:xfrm>
          <a:prstGeom prst="ellipse">
            <a:avLst/>
          </a:prstGeom>
          <a:solidFill>
            <a:srgbClr val="59595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2"/>
          <p:cNvSpPr/>
          <p:nvPr/>
        </p:nvSpPr>
        <p:spPr>
          <a:xfrm rot="10800000">
            <a:off x="323099" y="1114409"/>
            <a:ext cx="92400" cy="92400"/>
          </a:xfrm>
          <a:prstGeom prst="ellipse">
            <a:avLst/>
          </a:prstGeom>
          <a:solidFill>
            <a:srgbClr val="595959"/>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0" name="Google Shape;40;p2"/>
          <p:cNvGrpSpPr/>
          <p:nvPr/>
        </p:nvGrpSpPr>
        <p:grpSpPr>
          <a:xfrm flipH="1">
            <a:off x="7100575" y="59700"/>
            <a:ext cx="2111600" cy="1158225"/>
            <a:chOff x="5448900" y="672213"/>
            <a:chExt cx="2111600" cy="1158225"/>
          </a:xfrm>
        </p:grpSpPr>
        <p:cxnSp>
          <p:nvCxnSpPr>
            <p:cNvPr id="41" name="Google Shape;41;p2"/>
            <p:cNvCxnSpPr/>
            <p:nvPr/>
          </p:nvCxnSpPr>
          <p:spPr>
            <a:xfrm>
              <a:off x="6240300" y="986013"/>
              <a:ext cx="1157100" cy="542700"/>
            </a:xfrm>
            <a:prstGeom prst="straightConnector1">
              <a:avLst/>
            </a:prstGeom>
            <a:noFill/>
            <a:ln cap="flat" cmpd="sng" w="9525">
              <a:solidFill>
                <a:schemeClr val="dk1"/>
              </a:solidFill>
              <a:prstDash val="solid"/>
              <a:round/>
              <a:headEnd len="med" w="med" type="none"/>
              <a:tailEnd len="med" w="med" type="none"/>
            </a:ln>
          </p:spPr>
        </p:cxnSp>
        <p:cxnSp>
          <p:nvCxnSpPr>
            <p:cNvPr id="42" name="Google Shape;42;p2"/>
            <p:cNvCxnSpPr/>
            <p:nvPr/>
          </p:nvCxnSpPr>
          <p:spPr>
            <a:xfrm flipH="1" rot="10800000">
              <a:off x="5448900" y="994038"/>
              <a:ext cx="791400" cy="836400"/>
            </a:xfrm>
            <a:prstGeom prst="straightConnector1">
              <a:avLst/>
            </a:prstGeom>
            <a:noFill/>
            <a:ln cap="flat" cmpd="sng" w="9525">
              <a:solidFill>
                <a:schemeClr val="dk1"/>
              </a:solidFill>
              <a:prstDash val="solid"/>
              <a:round/>
              <a:headEnd len="med" w="med" type="none"/>
              <a:tailEnd len="med" w="med" type="none"/>
            </a:ln>
          </p:spPr>
        </p:cxnSp>
        <p:grpSp>
          <p:nvGrpSpPr>
            <p:cNvPr id="43" name="Google Shape;43;p2"/>
            <p:cNvGrpSpPr/>
            <p:nvPr/>
          </p:nvGrpSpPr>
          <p:grpSpPr>
            <a:xfrm rot="10800000">
              <a:off x="5948300" y="714538"/>
              <a:ext cx="581800" cy="582350"/>
              <a:chOff x="8064275" y="887850"/>
              <a:chExt cx="581800" cy="582350"/>
            </a:xfrm>
          </p:grpSpPr>
          <p:sp>
            <p:nvSpPr>
              <p:cNvPr id="44" name="Google Shape;44;p2"/>
              <p:cNvSpPr/>
              <p:nvPr/>
            </p:nvSpPr>
            <p:spPr>
              <a:xfrm>
                <a:off x="8068750" y="892875"/>
                <a:ext cx="572875" cy="572325"/>
              </a:xfrm>
              <a:custGeom>
                <a:rect b="b" l="l" r="r" t="t"/>
                <a:pathLst>
                  <a:path extrusionOk="0" h="22893" w="22915">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2"/>
              <p:cNvSpPr/>
              <p:nvPr/>
            </p:nvSpPr>
            <p:spPr>
              <a:xfrm>
                <a:off x="8064275" y="887850"/>
                <a:ext cx="581800" cy="582350"/>
              </a:xfrm>
              <a:custGeom>
                <a:rect b="b" l="l" r="r" t="t"/>
                <a:pathLst>
                  <a:path extrusionOk="0" h="23294" w="23272">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2"/>
              <p:cNvSpPr/>
              <p:nvPr/>
            </p:nvSpPr>
            <p:spPr>
              <a:xfrm>
                <a:off x="8141175" y="965325"/>
                <a:ext cx="428000" cy="427425"/>
              </a:xfrm>
              <a:custGeom>
                <a:rect b="b" l="l" r="r" t="t"/>
                <a:pathLst>
                  <a:path extrusionOk="0" h="17097" w="1712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2"/>
              <p:cNvSpPr/>
              <p:nvPr/>
            </p:nvSpPr>
            <p:spPr>
              <a:xfrm>
                <a:off x="8136725" y="960300"/>
                <a:ext cx="436925" cy="437475"/>
              </a:xfrm>
              <a:custGeom>
                <a:rect b="b" l="l" r="r" t="t"/>
                <a:pathLst>
                  <a:path extrusionOk="0" h="17499" w="17477">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2"/>
              <p:cNvSpPr/>
              <p:nvPr/>
            </p:nvSpPr>
            <p:spPr>
              <a:xfrm>
                <a:off x="8219750" y="1043875"/>
                <a:ext cx="270300" cy="270300"/>
              </a:xfrm>
              <a:custGeom>
                <a:rect b="b" l="l" r="r" t="t"/>
                <a:pathLst>
                  <a:path extrusionOk="0" h="10812" w="10812">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2"/>
              <p:cNvSpPr/>
              <p:nvPr/>
            </p:nvSpPr>
            <p:spPr>
              <a:xfrm>
                <a:off x="8215300" y="1039425"/>
                <a:ext cx="279775" cy="279225"/>
              </a:xfrm>
              <a:custGeom>
                <a:rect b="b" l="l" r="r" t="t"/>
                <a:pathLst>
                  <a:path extrusionOk="0" h="11169" w="11191">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 name="Google Shape;50;p2"/>
            <p:cNvGrpSpPr/>
            <p:nvPr/>
          </p:nvGrpSpPr>
          <p:grpSpPr>
            <a:xfrm rot="10800000">
              <a:off x="7268475" y="1360363"/>
              <a:ext cx="292025" cy="292575"/>
              <a:chOff x="7353050" y="316275"/>
              <a:chExt cx="292025" cy="292575"/>
            </a:xfrm>
          </p:grpSpPr>
          <p:sp>
            <p:nvSpPr>
              <p:cNvPr id="51" name="Google Shape;51;p2"/>
              <p:cNvSpPr/>
              <p:nvPr/>
            </p:nvSpPr>
            <p:spPr>
              <a:xfrm>
                <a:off x="7358075" y="321275"/>
                <a:ext cx="282550" cy="282550"/>
              </a:xfrm>
              <a:custGeom>
                <a:rect b="b" l="l" r="r" t="t"/>
                <a:pathLst>
                  <a:path extrusionOk="0" h="11302" w="11302">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2"/>
              <p:cNvSpPr/>
              <p:nvPr/>
            </p:nvSpPr>
            <p:spPr>
              <a:xfrm>
                <a:off x="7353050" y="316275"/>
                <a:ext cx="292025" cy="292575"/>
              </a:xfrm>
              <a:custGeom>
                <a:rect b="b" l="l" r="r" t="t"/>
                <a:pathLst>
                  <a:path extrusionOk="0" h="11703" w="11681">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2"/>
              <p:cNvSpPr/>
              <p:nvPr/>
            </p:nvSpPr>
            <p:spPr>
              <a:xfrm>
                <a:off x="7419925" y="383125"/>
                <a:ext cx="158275" cy="158300"/>
              </a:xfrm>
              <a:custGeom>
                <a:rect b="b" l="l" r="r" t="t"/>
                <a:pathLst>
                  <a:path extrusionOk="0" h="6332" w="6331">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2"/>
              <p:cNvSpPr/>
              <p:nvPr/>
            </p:nvSpPr>
            <p:spPr>
              <a:xfrm>
                <a:off x="7415475" y="378675"/>
                <a:ext cx="167750" cy="167775"/>
              </a:xfrm>
              <a:custGeom>
                <a:rect b="b" l="l" r="r" t="t"/>
                <a:pathLst>
                  <a:path extrusionOk="0" h="6711" w="671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5" name="Google Shape;55;p2"/>
            <p:cNvGrpSpPr/>
            <p:nvPr/>
          </p:nvGrpSpPr>
          <p:grpSpPr>
            <a:xfrm rot="10800000">
              <a:off x="5661425" y="1419163"/>
              <a:ext cx="175000" cy="175000"/>
              <a:chOff x="8792300" y="321275"/>
              <a:chExt cx="175000" cy="175000"/>
            </a:xfrm>
          </p:grpSpPr>
          <p:sp>
            <p:nvSpPr>
              <p:cNvPr id="56" name="Google Shape;56;p2"/>
              <p:cNvSpPr/>
              <p:nvPr/>
            </p:nvSpPr>
            <p:spPr>
              <a:xfrm>
                <a:off x="8796750" y="326300"/>
                <a:ext cx="166100" cy="165525"/>
              </a:xfrm>
              <a:custGeom>
                <a:rect b="b" l="l" r="r" t="t"/>
                <a:pathLst>
                  <a:path extrusionOk="0" h="6621" w="6644">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2"/>
              <p:cNvSpPr/>
              <p:nvPr/>
            </p:nvSpPr>
            <p:spPr>
              <a:xfrm>
                <a:off x="8792300" y="321275"/>
                <a:ext cx="175000" cy="175000"/>
              </a:xfrm>
              <a:custGeom>
                <a:rect b="b" l="l" r="r" t="t"/>
                <a:pathLst>
                  <a:path extrusionOk="0" h="7000" w="700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2"/>
              <p:cNvSpPr/>
              <p:nvPr/>
            </p:nvSpPr>
            <p:spPr>
              <a:xfrm>
                <a:off x="8833525" y="362525"/>
                <a:ext cx="92550" cy="93075"/>
              </a:xfrm>
              <a:custGeom>
                <a:rect b="b" l="l" r="r" t="t"/>
                <a:pathLst>
                  <a:path extrusionOk="0" h="3723" w="3702">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2"/>
              <p:cNvSpPr/>
              <p:nvPr/>
            </p:nvSpPr>
            <p:spPr>
              <a:xfrm>
                <a:off x="8828525" y="358050"/>
                <a:ext cx="102550" cy="102000"/>
              </a:xfrm>
              <a:custGeom>
                <a:rect b="b" l="l" r="r" t="t"/>
                <a:pathLst>
                  <a:path extrusionOk="0" h="4080" w="4102">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 name="Google Shape;60;p2"/>
            <p:cNvGrpSpPr/>
            <p:nvPr/>
          </p:nvGrpSpPr>
          <p:grpSpPr>
            <a:xfrm rot="10800000">
              <a:off x="5929312" y="1625938"/>
              <a:ext cx="175013" cy="27000"/>
              <a:chOff x="5662375" y="212375"/>
              <a:chExt cx="175013" cy="27000"/>
            </a:xfrm>
          </p:grpSpPr>
          <p:sp>
            <p:nvSpPr>
              <p:cNvPr id="61" name="Google Shape;61;p2"/>
              <p:cNvSpPr/>
              <p:nvPr/>
            </p:nvSpPr>
            <p:spPr>
              <a:xfrm>
                <a:off x="5662375"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2"/>
              <p:cNvSpPr/>
              <p:nvPr/>
            </p:nvSpPr>
            <p:spPr>
              <a:xfrm>
                <a:off x="5736381"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2"/>
              <p:cNvSpPr/>
              <p:nvPr/>
            </p:nvSpPr>
            <p:spPr>
              <a:xfrm>
                <a:off x="5810388"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 name="Google Shape;64;p2"/>
            <p:cNvGrpSpPr/>
            <p:nvPr/>
          </p:nvGrpSpPr>
          <p:grpSpPr>
            <a:xfrm rot="10800000">
              <a:off x="6503012" y="672213"/>
              <a:ext cx="175013" cy="27000"/>
              <a:chOff x="5662375" y="212375"/>
              <a:chExt cx="175013" cy="27000"/>
            </a:xfrm>
          </p:grpSpPr>
          <p:sp>
            <p:nvSpPr>
              <p:cNvPr id="65" name="Google Shape;65;p2"/>
              <p:cNvSpPr/>
              <p:nvPr/>
            </p:nvSpPr>
            <p:spPr>
              <a:xfrm>
                <a:off x="5662375"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2"/>
              <p:cNvSpPr/>
              <p:nvPr/>
            </p:nvSpPr>
            <p:spPr>
              <a:xfrm>
                <a:off x="5736381"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2"/>
              <p:cNvSpPr/>
              <p:nvPr/>
            </p:nvSpPr>
            <p:spPr>
              <a:xfrm>
                <a:off x="5810388"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55" name="Shape 555"/>
        <p:cNvGrpSpPr/>
        <p:nvPr/>
      </p:nvGrpSpPr>
      <p:grpSpPr>
        <a:xfrm>
          <a:off x="0" y="0"/>
          <a:ext cx="0" cy="0"/>
          <a:chOff x="0" y="0"/>
          <a:chExt cx="0" cy="0"/>
        </a:xfrm>
      </p:grpSpPr>
      <p:grpSp>
        <p:nvGrpSpPr>
          <p:cNvPr id="556" name="Google Shape;556;p11"/>
          <p:cNvGrpSpPr/>
          <p:nvPr/>
        </p:nvGrpSpPr>
        <p:grpSpPr>
          <a:xfrm rot="10800000">
            <a:off x="1954823" y="1124844"/>
            <a:ext cx="5234354" cy="3069144"/>
            <a:chOff x="1098425" y="237675"/>
            <a:chExt cx="5358675" cy="5174750"/>
          </a:xfrm>
        </p:grpSpPr>
        <p:sp>
          <p:nvSpPr>
            <p:cNvPr id="557" name="Google Shape;557;p11"/>
            <p:cNvSpPr/>
            <p:nvPr/>
          </p:nvSpPr>
          <p:spPr>
            <a:xfrm>
              <a:off x="1098425" y="237675"/>
              <a:ext cx="5358675" cy="5173850"/>
            </a:xfrm>
            <a:custGeom>
              <a:rect b="b" l="l" r="r" t="t"/>
              <a:pathLst>
                <a:path extrusionOk="0" h="206954" w="214347">
                  <a:moveTo>
                    <a:pt x="115079" y="1"/>
                  </a:moveTo>
                  <a:cubicBezTo>
                    <a:pt x="106819" y="1"/>
                    <a:pt x="98029" y="1749"/>
                    <a:pt x="88677" y="5654"/>
                  </a:cubicBezTo>
                  <a:cubicBezTo>
                    <a:pt x="67392" y="14588"/>
                    <a:pt x="50544" y="31735"/>
                    <a:pt x="37474" y="50742"/>
                  </a:cubicBezTo>
                  <a:cubicBezTo>
                    <a:pt x="17088" y="80241"/>
                    <a:pt x="4497" y="115076"/>
                    <a:pt x="1260" y="150810"/>
                  </a:cubicBezTo>
                  <a:cubicBezTo>
                    <a:pt x="1" y="164900"/>
                    <a:pt x="1140" y="181268"/>
                    <a:pt x="12472" y="189722"/>
                  </a:cubicBezTo>
                  <a:cubicBezTo>
                    <a:pt x="19127" y="194639"/>
                    <a:pt x="27881" y="195658"/>
                    <a:pt x="36155" y="196437"/>
                  </a:cubicBezTo>
                  <a:cubicBezTo>
                    <a:pt x="68471" y="199615"/>
                    <a:pt x="100788" y="202793"/>
                    <a:pt x="133105" y="205911"/>
                  </a:cubicBezTo>
                  <a:cubicBezTo>
                    <a:pt x="138433" y="206449"/>
                    <a:pt x="143882" y="206954"/>
                    <a:pt x="149263" y="206954"/>
                  </a:cubicBezTo>
                  <a:cubicBezTo>
                    <a:pt x="156478" y="206954"/>
                    <a:pt x="163573" y="206046"/>
                    <a:pt x="170098" y="203093"/>
                  </a:cubicBezTo>
                  <a:cubicBezTo>
                    <a:pt x="185747" y="196018"/>
                    <a:pt x="194081" y="179110"/>
                    <a:pt x="201216" y="163461"/>
                  </a:cubicBezTo>
                  <a:cubicBezTo>
                    <a:pt x="207451" y="149731"/>
                    <a:pt x="213867" y="135461"/>
                    <a:pt x="214106" y="120352"/>
                  </a:cubicBezTo>
                  <a:cubicBezTo>
                    <a:pt x="214346" y="105542"/>
                    <a:pt x="208710" y="91273"/>
                    <a:pt x="201875" y="78082"/>
                  </a:cubicBezTo>
                  <a:cubicBezTo>
                    <a:pt x="183394" y="42166"/>
                    <a:pt x="155643" y="1"/>
                    <a:pt x="11507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11"/>
            <p:cNvSpPr/>
            <p:nvPr/>
          </p:nvSpPr>
          <p:spPr>
            <a:xfrm>
              <a:off x="1098425" y="237675"/>
              <a:ext cx="5358675" cy="5173850"/>
            </a:xfrm>
            <a:custGeom>
              <a:rect b="b" l="l" r="r" t="t"/>
              <a:pathLst>
                <a:path extrusionOk="0" h="206954" w="214347">
                  <a:moveTo>
                    <a:pt x="115079" y="1"/>
                  </a:moveTo>
                  <a:cubicBezTo>
                    <a:pt x="106819" y="1"/>
                    <a:pt x="98029" y="1749"/>
                    <a:pt x="88677" y="5654"/>
                  </a:cubicBezTo>
                  <a:cubicBezTo>
                    <a:pt x="67392" y="14588"/>
                    <a:pt x="50544" y="31735"/>
                    <a:pt x="37474" y="50742"/>
                  </a:cubicBezTo>
                  <a:cubicBezTo>
                    <a:pt x="17088" y="80241"/>
                    <a:pt x="4497" y="115076"/>
                    <a:pt x="1260" y="150810"/>
                  </a:cubicBezTo>
                  <a:cubicBezTo>
                    <a:pt x="1" y="164900"/>
                    <a:pt x="1140" y="181268"/>
                    <a:pt x="12472" y="189722"/>
                  </a:cubicBezTo>
                  <a:cubicBezTo>
                    <a:pt x="19127" y="194639"/>
                    <a:pt x="27881" y="195658"/>
                    <a:pt x="36155" y="196437"/>
                  </a:cubicBezTo>
                  <a:cubicBezTo>
                    <a:pt x="68471" y="199615"/>
                    <a:pt x="100788" y="202793"/>
                    <a:pt x="133105" y="205911"/>
                  </a:cubicBezTo>
                  <a:cubicBezTo>
                    <a:pt x="138433" y="206449"/>
                    <a:pt x="143882" y="206954"/>
                    <a:pt x="149263" y="206954"/>
                  </a:cubicBezTo>
                  <a:cubicBezTo>
                    <a:pt x="156478" y="206954"/>
                    <a:pt x="163573" y="206046"/>
                    <a:pt x="170098" y="203093"/>
                  </a:cubicBezTo>
                  <a:cubicBezTo>
                    <a:pt x="185747" y="196018"/>
                    <a:pt x="194081" y="179110"/>
                    <a:pt x="201216" y="163461"/>
                  </a:cubicBezTo>
                  <a:cubicBezTo>
                    <a:pt x="207451" y="149731"/>
                    <a:pt x="213867" y="135461"/>
                    <a:pt x="214106" y="120352"/>
                  </a:cubicBezTo>
                  <a:cubicBezTo>
                    <a:pt x="214346" y="105542"/>
                    <a:pt x="208710" y="91273"/>
                    <a:pt x="201875" y="78082"/>
                  </a:cubicBezTo>
                  <a:cubicBezTo>
                    <a:pt x="183394" y="42166"/>
                    <a:pt x="155643" y="1"/>
                    <a:pt x="115079"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11"/>
            <p:cNvSpPr/>
            <p:nvPr/>
          </p:nvSpPr>
          <p:spPr>
            <a:xfrm>
              <a:off x="1119425" y="238125"/>
              <a:ext cx="5331675" cy="5174300"/>
            </a:xfrm>
            <a:custGeom>
              <a:rect b="b" l="l" r="r" t="t"/>
              <a:pathLst>
                <a:path extrusionOk="0" h="206972" w="213267">
                  <a:moveTo>
                    <a:pt x="114278" y="0"/>
                  </a:moveTo>
                  <a:cubicBezTo>
                    <a:pt x="106004" y="0"/>
                    <a:pt x="97190" y="1739"/>
                    <a:pt x="87837" y="5636"/>
                  </a:cubicBezTo>
                  <a:cubicBezTo>
                    <a:pt x="66552" y="14570"/>
                    <a:pt x="49704" y="31717"/>
                    <a:pt x="36634" y="50724"/>
                  </a:cubicBezTo>
                  <a:cubicBezTo>
                    <a:pt x="16248" y="80223"/>
                    <a:pt x="3657" y="115058"/>
                    <a:pt x="420" y="150792"/>
                  </a:cubicBezTo>
                  <a:cubicBezTo>
                    <a:pt x="180" y="153610"/>
                    <a:pt x="0" y="156488"/>
                    <a:pt x="0" y="159366"/>
                  </a:cubicBezTo>
                  <a:cubicBezTo>
                    <a:pt x="0" y="171058"/>
                    <a:pt x="2578" y="182929"/>
                    <a:pt x="11632" y="189704"/>
                  </a:cubicBezTo>
                  <a:cubicBezTo>
                    <a:pt x="18287" y="194621"/>
                    <a:pt x="27041" y="195640"/>
                    <a:pt x="35315" y="196419"/>
                  </a:cubicBezTo>
                  <a:cubicBezTo>
                    <a:pt x="67631" y="199597"/>
                    <a:pt x="99948" y="202775"/>
                    <a:pt x="132265" y="205893"/>
                  </a:cubicBezTo>
                  <a:cubicBezTo>
                    <a:pt x="137601" y="206432"/>
                    <a:pt x="143057" y="206972"/>
                    <a:pt x="148393" y="206972"/>
                  </a:cubicBezTo>
                  <a:cubicBezTo>
                    <a:pt x="155648" y="206972"/>
                    <a:pt x="162723" y="206013"/>
                    <a:pt x="169258" y="203075"/>
                  </a:cubicBezTo>
                  <a:cubicBezTo>
                    <a:pt x="184907" y="196000"/>
                    <a:pt x="193241" y="179092"/>
                    <a:pt x="200376" y="163443"/>
                  </a:cubicBezTo>
                  <a:cubicBezTo>
                    <a:pt x="206611" y="149713"/>
                    <a:pt x="213027" y="135443"/>
                    <a:pt x="213266" y="120334"/>
                  </a:cubicBezTo>
                  <a:cubicBezTo>
                    <a:pt x="213266" y="120034"/>
                    <a:pt x="213266" y="119734"/>
                    <a:pt x="213266" y="119375"/>
                  </a:cubicBezTo>
                  <a:cubicBezTo>
                    <a:pt x="213266" y="104925"/>
                    <a:pt x="207690" y="90955"/>
                    <a:pt x="201035" y="78064"/>
                  </a:cubicBezTo>
                  <a:cubicBezTo>
                    <a:pt x="182569" y="42150"/>
                    <a:pt x="154809" y="0"/>
                    <a:pt x="11427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60" name="Google Shape;560;p11"/>
          <p:cNvSpPr txBox="1"/>
          <p:nvPr>
            <p:ph idx="1" type="subTitle"/>
          </p:nvPr>
        </p:nvSpPr>
        <p:spPr>
          <a:xfrm>
            <a:off x="3227832" y="2816352"/>
            <a:ext cx="2679300" cy="6585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1600">
                <a:solidFill>
                  <a:schemeClr val="dk2"/>
                </a:solidFill>
                <a:latin typeface="Barlow Semi Condensed"/>
                <a:ea typeface="Barlow Semi Condensed"/>
                <a:cs typeface="Barlow Semi Condensed"/>
                <a:sym typeface="Barlow Semi Condensed"/>
              </a:defRPr>
            </a:lvl1pPr>
            <a:lvl2pPr lvl="1" rtl="0">
              <a:spcBef>
                <a:spcPts val="1200"/>
              </a:spcBef>
              <a:spcAft>
                <a:spcPts val="0"/>
              </a:spcAft>
              <a:buNone/>
              <a:defRPr sz="1600">
                <a:solidFill>
                  <a:schemeClr val="dk2"/>
                </a:solidFill>
                <a:latin typeface="Barlow Semi Condensed"/>
                <a:ea typeface="Barlow Semi Condensed"/>
                <a:cs typeface="Barlow Semi Condensed"/>
                <a:sym typeface="Barlow Semi Condensed"/>
              </a:defRPr>
            </a:lvl2pPr>
            <a:lvl3pPr lvl="2" rtl="0">
              <a:spcBef>
                <a:spcPts val="1200"/>
              </a:spcBef>
              <a:spcAft>
                <a:spcPts val="0"/>
              </a:spcAft>
              <a:buNone/>
              <a:defRPr sz="1600">
                <a:solidFill>
                  <a:schemeClr val="dk2"/>
                </a:solidFill>
                <a:latin typeface="Barlow Semi Condensed"/>
                <a:ea typeface="Barlow Semi Condensed"/>
                <a:cs typeface="Barlow Semi Condensed"/>
                <a:sym typeface="Barlow Semi Condensed"/>
              </a:defRPr>
            </a:lvl3pPr>
            <a:lvl4pPr lvl="3" rtl="0">
              <a:spcBef>
                <a:spcPts val="1200"/>
              </a:spcBef>
              <a:spcAft>
                <a:spcPts val="0"/>
              </a:spcAft>
              <a:buNone/>
              <a:defRPr sz="1600">
                <a:solidFill>
                  <a:schemeClr val="dk2"/>
                </a:solidFill>
                <a:latin typeface="Barlow Semi Condensed"/>
                <a:ea typeface="Barlow Semi Condensed"/>
                <a:cs typeface="Barlow Semi Condensed"/>
                <a:sym typeface="Barlow Semi Condensed"/>
              </a:defRPr>
            </a:lvl4pPr>
            <a:lvl5pPr lvl="4" rtl="0">
              <a:spcBef>
                <a:spcPts val="1200"/>
              </a:spcBef>
              <a:spcAft>
                <a:spcPts val="0"/>
              </a:spcAft>
              <a:buNone/>
              <a:defRPr sz="1600">
                <a:solidFill>
                  <a:schemeClr val="dk2"/>
                </a:solidFill>
                <a:latin typeface="Barlow Semi Condensed"/>
                <a:ea typeface="Barlow Semi Condensed"/>
                <a:cs typeface="Barlow Semi Condensed"/>
                <a:sym typeface="Barlow Semi Condensed"/>
              </a:defRPr>
            </a:lvl5pPr>
            <a:lvl6pPr lvl="5" rtl="0">
              <a:spcBef>
                <a:spcPts val="1200"/>
              </a:spcBef>
              <a:spcAft>
                <a:spcPts val="0"/>
              </a:spcAft>
              <a:buNone/>
              <a:defRPr sz="1600">
                <a:solidFill>
                  <a:schemeClr val="dk2"/>
                </a:solidFill>
                <a:latin typeface="Barlow Semi Condensed"/>
                <a:ea typeface="Barlow Semi Condensed"/>
                <a:cs typeface="Barlow Semi Condensed"/>
                <a:sym typeface="Barlow Semi Condensed"/>
              </a:defRPr>
            </a:lvl6pPr>
            <a:lvl7pPr lvl="6" rtl="0">
              <a:spcBef>
                <a:spcPts val="1200"/>
              </a:spcBef>
              <a:spcAft>
                <a:spcPts val="0"/>
              </a:spcAft>
              <a:buNone/>
              <a:defRPr sz="1600">
                <a:solidFill>
                  <a:schemeClr val="dk2"/>
                </a:solidFill>
                <a:latin typeface="Barlow Semi Condensed"/>
                <a:ea typeface="Barlow Semi Condensed"/>
                <a:cs typeface="Barlow Semi Condensed"/>
                <a:sym typeface="Barlow Semi Condensed"/>
              </a:defRPr>
            </a:lvl7pPr>
            <a:lvl8pPr lvl="7" rtl="0">
              <a:spcBef>
                <a:spcPts val="1200"/>
              </a:spcBef>
              <a:spcAft>
                <a:spcPts val="0"/>
              </a:spcAft>
              <a:buNone/>
              <a:defRPr sz="1600">
                <a:solidFill>
                  <a:schemeClr val="dk2"/>
                </a:solidFill>
                <a:latin typeface="Barlow Semi Condensed"/>
                <a:ea typeface="Barlow Semi Condensed"/>
                <a:cs typeface="Barlow Semi Condensed"/>
                <a:sym typeface="Barlow Semi Condensed"/>
              </a:defRPr>
            </a:lvl8pPr>
            <a:lvl9pPr lvl="8" rtl="0">
              <a:spcBef>
                <a:spcPts val="1200"/>
              </a:spcBef>
              <a:spcAft>
                <a:spcPts val="1200"/>
              </a:spcAft>
              <a:buNone/>
              <a:defRPr sz="1600">
                <a:solidFill>
                  <a:schemeClr val="dk2"/>
                </a:solidFill>
                <a:latin typeface="Barlow Semi Condensed"/>
                <a:ea typeface="Barlow Semi Condensed"/>
                <a:cs typeface="Barlow Semi Condensed"/>
                <a:sym typeface="Barlow Semi Condensed"/>
              </a:defRPr>
            </a:lvl9pPr>
          </a:lstStyle>
          <a:p/>
        </p:txBody>
      </p:sp>
      <p:cxnSp>
        <p:nvCxnSpPr>
          <p:cNvPr id="561" name="Google Shape;561;p11"/>
          <p:cNvCxnSpPr/>
          <p:nvPr/>
        </p:nvCxnSpPr>
        <p:spPr>
          <a:xfrm rot="5400000">
            <a:off x="7269708" y="3324550"/>
            <a:ext cx="1133100" cy="306300"/>
          </a:xfrm>
          <a:prstGeom prst="straightConnector1">
            <a:avLst/>
          </a:prstGeom>
          <a:noFill/>
          <a:ln cap="flat" cmpd="sng" w="9525">
            <a:solidFill>
              <a:schemeClr val="dk1"/>
            </a:solidFill>
            <a:prstDash val="solid"/>
            <a:round/>
            <a:headEnd len="med" w="med" type="none"/>
            <a:tailEnd len="med" w="med" type="none"/>
          </a:ln>
        </p:spPr>
      </p:cxnSp>
      <p:cxnSp>
        <p:nvCxnSpPr>
          <p:cNvPr id="562" name="Google Shape;562;p11"/>
          <p:cNvCxnSpPr/>
          <p:nvPr/>
        </p:nvCxnSpPr>
        <p:spPr>
          <a:xfrm flipH="1" rot="-5400000">
            <a:off x="7181408" y="2082400"/>
            <a:ext cx="1342200" cy="315300"/>
          </a:xfrm>
          <a:prstGeom prst="straightConnector1">
            <a:avLst/>
          </a:prstGeom>
          <a:noFill/>
          <a:ln cap="flat" cmpd="sng" w="9525">
            <a:solidFill>
              <a:schemeClr val="dk1"/>
            </a:solidFill>
            <a:prstDash val="solid"/>
            <a:round/>
            <a:headEnd len="med" w="med" type="none"/>
            <a:tailEnd len="med" w="med" type="none"/>
          </a:ln>
        </p:spPr>
      </p:cxnSp>
      <p:cxnSp>
        <p:nvCxnSpPr>
          <p:cNvPr id="563" name="Google Shape;563;p11"/>
          <p:cNvCxnSpPr/>
          <p:nvPr/>
        </p:nvCxnSpPr>
        <p:spPr>
          <a:xfrm rot="5400000">
            <a:off x="7232433" y="736375"/>
            <a:ext cx="1332000" cy="392100"/>
          </a:xfrm>
          <a:prstGeom prst="straightConnector1">
            <a:avLst/>
          </a:prstGeom>
          <a:noFill/>
          <a:ln cap="flat" cmpd="sng" w="9525">
            <a:solidFill>
              <a:schemeClr val="dk1"/>
            </a:solidFill>
            <a:prstDash val="solid"/>
            <a:round/>
            <a:headEnd len="med" w="med" type="none"/>
            <a:tailEnd len="med" w="med" type="none"/>
          </a:ln>
        </p:spPr>
      </p:cxnSp>
      <p:cxnSp>
        <p:nvCxnSpPr>
          <p:cNvPr id="564" name="Google Shape;564;p11"/>
          <p:cNvCxnSpPr/>
          <p:nvPr/>
        </p:nvCxnSpPr>
        <p:spPr>
          <a:xfrm rot="5400000">
            <a:off x="8168433" y="-66600"/>
            <a:ext cx="273900" cy="407100"/>
          </a:xfrm>
          <a:prstGeom prst="straightConnector1">
            <a:avLst/>
          </a:prstGeom>
          <a:noFill/>
          <a:ln cap="flat" cmpd="sng" w="9525">
            <a:solidFill>
              <a:schemeClr val="dk1"/>
            </a:solidFill>
            <a:prstDash val="solid"/>
            <a:round/>
            <a:headEnd len="med" w="med" type="none"/>
            <a:tailEnd len="med" w="med" type="none"/>
          </a:ln>
        </p:spPr>
      </p:cxnSp>
      <p:grpSp>
        <p:nvGrpSpPr>
          <p:cNvPr id="565" name="Google Shape;565;p11"/>
          <p:cNvGrpSpPr/>
          <p:nvPr/>
        </p:nvGrpSpPr>
        <p:grpSpPr>
          <a:xfrm flipH="1" rot="5400000">
            <a:off x="7407333" y="1284925"/>
            <a:ext cx="581800" cy="582350"/>
            <a:chOff x="8064275" y="887850"/>
            <a:chExt cx="581800" cy="582350"/>
          </a:xfrm>
        </p:grpSpPr>
        <p:sp>
          <p:nvSpPr>
            <p:cNvPr id="566" name="Google Shape;566;p11"/>
            <p:cNvSpPr/>
            <p:nvPr/>
          </p:nvSpPr>
          <p:spPr>
            <a:xfrm>
              <a:off x="8068750" y="892875"/>
              <a:ext cx="572875" cy="572325"/>
            </a:xfrm>
            <a:custGeom>
              <a:rect b="b" l="l" r="r" t="t"/>
              <a:pathLst>
                <a:path extrusionOk="0" h="22893" w="22915">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11"/>
            <p:cNvSpPr/>
            <p:nvPr/>
          </p:nvSpPr>
          <p:spPr>
            <a:xfrm>
              <a:off x="8064275" y="887850"/>
              <a:ext cx="581800" cy="582350"/>
            </a:xfrm>
            <a:custGeom>
              <a:rect b="b" l="l" r="r" t="t"/>
              <a:pathLst>
                <a:path extrusionOk="0" h="23294" w="23272">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p11"/>
            <p:cNvSpPr/>
            <p:nvPr/>
          </p:nvSpPr>
          <p:spPr>
            <a:xfrm>
              <a:off x="8141175" y="965325"/>
              <a:ext cx="428000" cy="427425"/>
            </a:xfrm>
            <a:custGeom>
              <a:rect b="b" l="l" r="r" t="t"/>
              <a:pathLst>
                <a:path extrusionOk="0" h="17097" w="1712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11"/>
            <p:cNvSpPr/>
            <p:nvPr/>
          </p:nvSpPr>
          <p:spPr>
            <a:xfrm>
              <a:off x="8136725" y="960300"/>
              <a:ext cx="436925" cy="437475"/>
            </a:xfrm>
            <a:custGeom>
              <a:rect b="b" l="l" r="r" t="t"/>
              <a:pathLst>
                <a:path extrusionOk="0" h="17499" w="17477">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11"/>
            <p:cNvSpPr/>
            <p:nvPr/>
          </p:nvSpPr>
          <p:spPr>
            <a:xfrm>
              <a:off x="8219750" y="1043875"/>
              <a:ext cx="270300" cy="270300"/>
            </a:xfrm>
            <a:custGeom>
              <a:rect b="b" l="l" r="r" t="t"/>
              <a:pathLst>
                <a:path extrusionOk="0" h="10812" w="10812">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11"/>
            <p:cNvSpPr/>
            <p:nvPr/>
          </p:nvSpPr>
          <p:spPr>
            <a:xfrm>
              <a:off x="8215300" y="1039425"/>
              <a:ext cx="279775" cy="279225"/>
            </a:xfrm>
            <a:custGeom>
              <a:rect b="b" l="l" r="r" t="t"/>
              <a:pathLst>
                <a:path extrusionOk="0" h="11169" w="11191">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72" name="Google Shape;572;p11"/>
          <p:cNvGrpSpPr/>
          <p:nvPr/>
        </p:nvGrpSpPr>
        <p:grpSpPr>
          <a:xfrm flipH="1" rot="5400000">
            <a:off x="7869720" y="2754200"/>
            <a:ext cx="292025" cy="292575"/>
            <a:chOff x="7353050" y="316275"/>
            <a:chExt cx="292025" cy="292575"/>
          </a:xfrm>
        </p:grpSpPr>
        <p:sp>
          <p:nvSpPr>
            <p:cNvPr id="573" name="Google Shape;573;p11"/>
            <p:cNvSpPr/>
            <p:nvPr/>
          </p:nvSpPr>
          <p:spPr>
            <a:xfrm>
              <a:off x="7358075" y="321275"/>
              <a:ext cx="282550" cy="282550"/>
            </a:xfrm>
            <a:custGeom>
              <a:rect b="b" l="l" r="r" t="t"/>
              <a:pathLst>
                <a:path extrusionOk="0" h="11302" w="11302">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11"/>
            <p:cNvSpPr/>
            <p:nvPr/>
          </p:nvSpPr>
          <p:spPr>
            <a:xfrm>
              <a:off x="7353050" y="316275"/>
              <a:ext cx="292025" cy="292575"/>
            </a:xfrm>
            <a:custGeom>
              <a:rect b="b" l="l" r="r" t="t"/>
              <a:pathLst>
                <a:path extrusionOk="0" h="11703" w="11681">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11"/>
            <p:cNvSpPr/>
            <p:nvPr/>
          </p:nvSpPr>
          <p:spPr>
            <a:xfrm>
              <a:off x="7419925" y="383125"/>
              <a:ext cx="158275" cy="158300"/>
            </a:xfrm>
            <a:custGeom>
              <a:rect b="b" l="l" r="r" t="t"/>
              <a:pathLst>
                <a:path extrusionOk="0" h="6332" w="6331">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11"/>
            <p:cNvSpPr/>
            <p:nvPr/>
          </p:nvSpPr>
          <p:spPr>
            <a:xfrm>
              <a:off x="7415475" y="378675"/>
              <a:ext cx="167750" cy="167775"/>
            </a:xfrm>
            <a:custGeom>
              <a:rect b="b" l="l" r="r" t="t"/>
              <a:pathLst>
                <a:path extrusionOk="0" h="6711" w="671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77" name="Google Shape;577;p11"/>
          <p:cNvGrpSpPr/>
          <p:nvPr/>
        </p:nvGrpSpPr>
        <p:grpSpPr>
          <a:xfrm flipH="1" rot="5400000">
            <a:off x="8012458" y="178175"/>
            <a:ext cx="175000" cy="175000"/>
            <a:chOff x="8792300" y="321275"/>
            <a:chExt cx="175000" cy="175000"/>
          </a:xfrm>
        </p:grpSpPr>
        <p:sp>
          <p:nvSpPr>
            <p:cNvPr id="578" name="Google Shape;578;p11"/>
            <p:cNvSpPr/>
            <p:nvPr/>
          </p:nvSpPr>
          <p:spPr>
            <a:xfrm>
              <a:off x="8796750" y="326300"/>
              <a:ext cx="166100" cy="165525"/>
            </a:xfrm>
            <a:custGeom>
              <a:rect b="b" l="l" r="r" t="t"/>
              <a:pathLst>
                <a:path extrusionOk="0" h="6621" w="6644">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11"/>
            <p:cNvSpPr/>
            <p:nvPr/>
          </p:nvSpPr>
          <p:spPr>
            <a:xfrm>
              <a:off x="8792300" y="321275"/>
              <a:ext cx="175000" cy="175000"/>
            </a:xfrm>
            <a:custGeom>
              <a:rect b="b" l="l" r="r" t="t"/>
              <a:pathLst>
                <a:path extrusionOk="0" h="7000" w="700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11"/>
            <p:cNvSpPr/>
            <p:nvPr/>
          </p:nvSpPr>
          <p:spPr>
            <a:xfrm>
              <a:off x="8833525" y="362525"/>
              <a:ext cx="92550" cy="93075"/>
            </a:xfrm>
            <a:custGeom>
              <a:rect b="b" l="l" r="r" t="t"/>
              <a:pathLst>
                <a:path extrusionOk="0" h="3723" w="3702">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p11"/>
            <p:cNvSpPr/>
            <p:nvPr/>
          </p:nvSpPr>
          <p:spPr>
            <a:xfrm>
              <a:off x="8828525" y="358050"/>
              <a:ext cx="102550" cy="102000"/>
            </a:xfrm>
            <a:custGeom>
              <a:rect b="b" l="l" r="r" t="t"/>
              <a:pathLst>
                <a:path extrusionOk="0" h="4080" w="4102">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2" name="Google Shape;582;p11"/>
          <p:cNvGrpSpPr/>
          <p:nvPr/>
        </p:nvGrpSpPr>
        <p:grpSpPr>
          <a:xfrm rot="5400000">
            <a:off x="7551683" y="3879926"/>
            <a:ext cx="293111" cy="293388"/>
            <a:chOff x="3164039" y="430875"/>
            <a:chExt cx="293111" cy="293388"/>
          </a:xfrm>
        </p:grpSpPr>
        <p:sp>
          <p:nvSpPr>
            <p:cNvPr id="583" name="Google Shape;583;p11"/>
            <p:cNvSpPr/>
            <p:nvPr/>
          </p:nvSpPr>
          <p:spPr>
            <a:xfrm flipH="1">
              <a:off x="3166281" y="433407"/>
              <a:ext cx="288614" cy="288337"/>
            </a:xfrm>
            <a:custGeom>
              <a:rect b="b" l="l" r="r" t="t"/>
              <a:pathLst>
                <a:path extrusionOk="0" h="22893" w="22915">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11"/>
            <p:cNvSpPr/>
            <p:nvPr/>
          </p:nvSpPr>
          <p:spPr>
            <a:xfrm flipH="1">
              <a:off x="3164039" y="430875"/>
              <a:ext cx="293111" cy="293388"/>
            </a:xfrm>
            <a:custGeom>
              <a:rect b="b" l="l" r="r" t="t"/>
              <a:pathLst>
                <a:path extrusionOk="0" h="23294" w="23272">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11"/>
            <p:cNvSpPr/>
            <p:nvPr/>
          </p:nvSpPr>
          <p:spPr>
            <a:xfrm flipH="1">
              <a:off x="3202780" y="469909"/>
              <a:ext cx="215626" cy="215337"/>
            </a:xfrm>
            <a:custGeom>
              <a:rect b="b" l="l" r="r" t="t"/>
              <a:pathLst>
                <a:path extrusionOk="0" h="17097" w="1712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11"/>
            <p:cNvSpPr/>
            <p:nvPr/>
          </p:nvSpPr>
          <p:spPr>
            <a:xfrm flipH="1">
              <a:off x="3200525" y="467377"/>
              <a:ext cx="220123" cy="220400"/>
            </a:xfrm>
            <a:custGeom>
              <a:rect b="b" l="l" r="r" t="t"/>
              <a:pathLst>
                <a:path extrusionOk="0" h="17499" w="17477">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11"/>
            <p:cNvSpPr/>
            <p:nvPr/>
          </p:nvSpPr>
          <p:spPr>
            <a:xfrm flipH="1">
              <a:off x="3242641" y="509484"/>
              <a:ext cx="136177" cy="136177"/>
            </a:xfrm>
            <a:custGeom>
              <a:rect b="b" l="l" r="r" t="t"/>
              <a:pathLst>
                <a:path extrusionOk="0" h="10812" w="10812">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11"/>
            <p:cNvSpPr/>
            <p:nvPr/>
          </p:nvSpPr>
          <p:spPr>
            <a:xfrm flipH="1">
              <a:off x="3240109" y="507242"/>
              <a:ext cx="140951" cy="140674"/>
            </a:xfrm>
            <a:custGeom>
              <a:rect b="b" l="l" r="r" t="t"/>
              <a:pathLst>
                <a:path extrusionOk="0" h="11169" w="11191">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9" name="Google Shape;589;p11"/>
          <p:cNvGrpSpPr/>
          <p:nvPr/>
        </p:nvGrpSpPr>
        <p:grpSpPr>
          <a:xfrm flipH="1" rot="5400000">
            <a:off x="8259052" y="323144"/>
            <a:ext cx="175013" cy="27000"/>
            <a:chOff x="5662375" y="212375"/>
            <a:chExt cx="175013" cy="27000"/>
          </a:xfrm>
        </p:grpSpPr>
        <p:sp>
          <p:nvSpPr>
            <p:cNvPr id="590" name="Google Shape;590;p11"/>
            <p:cNvSpPr/>
            <p:nvPr/>
          </p:nvSpPr>
          <p:spPr>
            <a:xfrm>
              <a:off x="5662375"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11"/>
            <p:cNvSpPr/>
            <p:nvPr/>
          </p:nvSpPr>
          <p:spPr>
            <a:xfrm>
              <a:off x="5736381"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11"/>
            <p:cNvSpPr/>
            <p:nvPr/>
          </p:nvSpPr>
          <p:spPr>
            <a:xfrm>
              <a:off x="5810388"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593" name="Google Shape;593;p11"/>
          <p:cNvCxnSpPr/>
          <p:nvPr/>
        </p:nvCxnSpPr>
        <p:spPr>
          <a:xfrm flipH="1" rot="5400000">
            <a:off x="740850" y="2598325"/>
            <a:ext cx="1672500" cy="126000"/>
          </a:xfrm>
          <a:prstGeom prst="straightConnector1">
            <a:avLst/>
          </a:prstGeom>
          <a:noFill/>
          <a:ln cap="flat" cmpd="sng" w="9525">
            <a:solidFill>
              <a:schemeClr val="dk1"/>
            </a:solidFill>
            <a:prstDash val="solid"/>
            <a:round/>
            <a:headEnd len="med" w="med" type="none"/>
            <a:tailEnd len="med" w="med" type="none"/>
          </a:ln>
        </p:spPr>
      </p:cxnSp>
      <p:cxnSp>
        <p:nvCxnSpPr>
          <p:cNvPr id="594" name="Google Shape;594;p11"/>
          <p:cNvCxnSpPr/>
          <p:nvPr/>
        </p:nvCxnSpPr>
        <p:spPr>
          <a:xfrm rot="-5400000">
            <a:off x="847100" y="3554000"/>
            <a:ext cx="829500" cy="743400"/>
          </a:xfrm>
          <a:prstGeom prst="straightConnector1">
            <a:avLst/>
          </a:prstGeom>
          <a:noFill/>
          <a:ln cap="flat" cmpd="sng" w="9525">
            <a:solidFill>
              <a:schemeClr val="dk1"/>
            </a:solidFill>
            <a:prstDash val="solid"/>
            <a:round/>
            <a:headEnd len="med" w="med" type="none"/>
            <a:tailEnd len="med" w="med" type="none"/>
          </a:ln>
        </p:spPr>
      </p:cxnSp>
      <p:cxnSp>
        <p:nvCxnSpPr>
          <p:cNvPr id="595" name="Google Shape;595;p11"/>
          <p:cNvCxnSpPr/>
          <p:nvPr/>
        </p:nvCxnSpPr>
        <p:spPr>
          <a:xfrm flipH="1" rot="5400000">
            <a:off x="1105775" y="4151250"/>
            <a:ext cx="796500" cy="1188000"/>
          </a:xfrm>
          <a:prstGeom prst="straightConnector1">
            <a:avLst/>
          </a:prstGeom>
          <a:noFill/>
          <a:ln cap="flat" cmpd="sng" w="9525">
            <a:solidFill>
              <a:schemeClr val="dk1"/>
            </a:solidFill>
            <a:prstDash val="solid"/>
            <a:round/>
            <a:headEnd len="med" w="med" type="none"/>
            <a:tailEnd len="med" w="med" type="none"/>
          </a:ln>
        </p:spPr>
      </p:cxnSp>
      <p:grpSp>
        <p:nvGrpSpPr>
          <p:cNvPr id="596" name="Google Shape;596;p11"/>
          <p:cNvGrpSpPr/>
          <p:nvPr/>
        </p:nvGrpSpPr>
        <p:grpSpPr>
          <a:xfrm rot="5400000">
            <a:off x="621475" y="4062025"/>
            <a:ext cx="581800" cy="582350"/>
            <a:chOff x="8064275" y="887850"/>
            <a:chExt cx="581800" cy="582350"/>
          </a:xfrm>
        </p:grpSpPr>
        <p:sp>
          <p:nvSpPr>
            <p:cNvPr id="597" name="Google Shape;597;p11"/>
            <p:cNvSpPr/>
            <p:nvPr/>
          </p:nvSpPr>
          <p:spPr>
            <a:xfrm>
              <a:off x="8068750" y="892875"/>
              <a:ext cx="572875" cy="572325"/>
            </a:xfrm>
            <a:custGeom>
              <a:rect b="b" l="l" r="r" t="t"/>
              <a:pathLst>
                <a:path extrusionOk="0" h="22893" w="22915">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11"/>
            <p:cNvSpPr/>
            <p:nvPr/>
          </p:nvSpPr>
          <p:spPr>
            <a:xfrm>
              <a:off x="8064275" y="887850"/>
              <a:ext cx="581800" cy="582350"/>
            </a:xfrm>
            <a:custGeom>
              <a:rect b="b" l="l" r="r" t="t"/>
              <a:pathLst>
                <a:path extrusionOk="0" h="23294" w="23272">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11"/>
            <p:cNvSpPr/>
            <p:nvPr/>
          </p:nvSpPr>
          <p:spPr>
            <a:xfrm>
              <a:off x="8141175" y="965325"/>
              <a:ext cx="428000" cy="427425"/>
            </a:xfrm>
            <a:custGeom>
              <a:rect b="b" l="l" r="r" t="t"/>
              <a:pathLst>
                <a:path extrusionOk="0" h="17097" w="1712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11"/>
            <p:cNvSpPr/>
            <p:nvPr/>
          </p:nvSpPr>
          <p:spPr>
            <a:xfrm>
              <a:off x="8136725" y="960300"/>
              <a:ext cx="436925" cy="437475"/>
            </a:xfrm>
            <a:custGeom>
              <a:rect b="b" l="l" r="r" t="t"/>
              <a:pathLst>
                <a:path extrusionOk="0" h="17499" w="17477">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11"/>
            <p:cNvSpPr/>
            <p:nvPr/>
          </p:nvSpPr>
          <p:spPr>
            <a:xfrm>
              <a:off x="8219750" y="1043875"/>
              <a:ext cx="270300" cy="270300"/>
            </a:xfrm>
            <a:custGeom>
              <a:rect b="b" l="l" r="r" t="t"/>
              <a:pathLst>
                <a:path extrusionOk="0" h="10812" w="10812">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11"/>
            <p:cNvSpPr/>
            <p:nvPr/>
          </p:nvSpPr>
          <p:spPr>
            <a:xfrm>
              <a:off x="8215300" y="1039425"/>
              <a:ext cx="279775" cy="279225"/>
            </a:xfrm>
            <a:custGeom>
              <a:rect b="b" l="l" r="r" t="t"/>
              <a:pathLst>
                <a:path extrusionOk="0" h="11169" w="11191">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3" name="Google Shape;603;p11"/>
          <p:cNvGrpSpPr/>
          <p:nvPr/>
        </p:nvGrpSpPr>
        <p:grpSpPr>
          <a:xfrm rot="5400000">
            <a:off x="1482825" y="3350800"/>
            <a:ext cx="292025" cy="292575"/>
            <a:chOff x="7353050" y="316275"/>
            <a:chExt cx="292025" cy="292575"/>
          </a:xfrm>
        </p:grpSpPr>
        <p:sp>
          <p:nvSpPr>
            <p:cNvPr id="604" name="Google Shape;604;p11"/>
            <p:cNvSpPr/>
            <p:nvPr/>
          </p:nvSpPr>
          <p:spPr>
            <a:xfrm>
              <a:off x="7358075" y="321275"/>
              <a:ext cx="282550" cy="282550"/>
            </a:xfrm>
            <a:custGeom>
              <a:rect b="b" l="l" r="r" t="t"/>
              <a:pathLst>
                <a:path extrusionOk="0" h="11302" w="11302">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11"/>
            <p:cNvSpPr/>
            <p:nvPr/>
          </p:nvSpPr>
          <p:spPr>
            <a:xfrm>
              <a:off x="7353050" y="316275"/>
              <a:ext cx="292025" cy="292575"/>
            </a:xfrm>
            <a:custGeom>
              <a:rect b="b" l="l" r="r" t="t"/>
              <a:pathLst>
                <a:path extrusionOk="0" h="11703" w="11681">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11"/>
            <p:cNvSpPr/>
            <p:nvPr/>
          </p:nvSpPr>
          <p:spPr>
            <a:xfrm>
              <a:off x="7419925" y="383125"/>
              <a:ext cx="158275" cy="158300"/>
            </a:xfrm>
            <a:custGeom>
              <a:rect b="b" l="l" r="r" t="t"/>
              <a:pathLst>
                <a:path extrusionOk="0" h="6332" w="6331">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11"/>
            <p:cNvSpPr/>
            <p:nvPr/>
          </p:nvSpPr>
          <p:spPr>
            <a:xfrm>
              <a:off x="7415475" y="378675"/>
              <a:ext cx="167750" cy="167775"/>
            </a:xfrm>
            <a:custGeom>
              <a:rect b="b" l="l" r="r" t="t"/>
              <a:pathLst>
                <a:path extrusionOk="0" h="6711" w="671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8" name="Google Shape;608;p11"/>
          <p:cNvGrpSpPr/>
          <p:nvPr/>
        </p:nvGrpSpPr>
        <p:grpSpPr>
          <a:xfrm rot="5400000">
            <a:off x="1595125" y="4790325"/>
            <a:ext cx="175000" cy="175000"/>
            <a:chOff x="8792300" y="321275"/>
            <a:chExt cx="175000" cy="175000"/>
          </a:xfrm>
        </p:grpSpPr>
        <p:sp>
          <p:nvSpPr>
            <p:cNvPr id="609" name="Google Shape;609;p11"/>
            <p:cNvSpPr/>
            <p:nvPr/>
          </p:nvSpPr>
          <p:spPr>
            <a:xfrm>
              <a:off x="8796750" y="326300"/>
              <a:ext cx="166100" cy="165525"/>
            </a:xfrm>
            <a:custGeom>
              <a:rect b="b" l="l" r="r" t="t"/>
              <a:pathLst>
                <a:path extrusionOk="0" h="6621" w="6644">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11"/>
            <p:cNvSpPr/>
            <p:nvPr/>
          </p:nvSpPr>
          <p:spPr>
            <a:xfrm>
              <a:off x="8792300" y="321275"/>
              <a:ext cx="175000" cy="175000"/>
            </a:xfrm>
            <a:custGeom>
              <a:rect b="b" l="l" r="r" t="t"/>
              <a:pathLst>
                <a:path extrusionOk="0" h="7000" w="700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11"/>
            <p:cNvSpPr/>
            <p:nvPr/>
          </p:nvSpPr>
          <p:spPr>
            <a:xfrm>
              <a:off x="8833525" y="362525"/>
              <a:ext cx="92550" cy="93075"/>
            </a:xfrm>
            <a:custGeom>
              <a:rect b="b" l="l" r="r" t="t"/>
              <a:pathLst>
                <a:path extrusionOk="0" h="3723" w="3702">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11"/>
            <p:cNvSpPr/>
            <p:nvPr/>
          </p:nvSpPr>
          <p:spPr>
            <a:xfrm>
              <a:off x="8828525" y="358050"/>
              <a:ext cx="102550" cy="102000"/>
            </a:xfrm>
            <a:custGeom>
              <a:rect b="b" l="l" r="r" t="t"/>
              <a:pathLst>
                <a:path extrusionOk="0" h="4080" w="4102">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13" name="Google Shape;613;p11"/>
          <p:cNvSpPr/>
          <p:nvPr/>
        </p:nvSpPr>
        <p:spPr>
          <a:xfrm rot="5400000">
            <a:off x="1377117" y="1688743"/>
            <a:ext cx="288614" cy="288337"/>
          </a:xfrm>
          <a:custGeom>
            <a:rect b="b" l="l" r="r" t="t"/>
            <a:pathLst>
              <a:path extrusionOk="0" h="22893" w="22915">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11"/>
          <p:cNvSpPr/>
          <p:nvPr/>
        </p:nvSpPr>
        <p:spPr>
          <a:xfrm rot="5400000">
            <a:off x="1374876" y="1686211"/>
            <a:ext cx="293111" cy="293388"/>
          </a:xfrm>
          <a:custGeom>
            <a:rect b="b" l="l" r="r" t="t"/>
            <a:pathLst>
              <a:path extrusionOk="0" h="23294" w="23272">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11"/>
          <p:cNvSpPr/>
          <p:nvPr/>
        </p:nvSpPr>
        <p:spPr>
          <a:xfrm rot="5400000">
            <a:off x="1413610" y="1725239"/>
            <a:ext cx="215626" cy="215337"/>
          </a:xfrm>
          <a:custGeom>
            <a:rect b="b" l="l" r="r" t="t"/>
            <a:pathLst>
              <a:path extrusionOk="0" h="17097" w="1712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11"/>
          <p:cNvSpPr/>
          <p:nvPr/>
        </p:nvSpPr>
        <p:spPr>
          <a:xfrm rot="5400000">
            <a:off x="1411362" y="1722714"/>
            <a:ext cx="220123" cy="220400"/>
          </a:xfrm>
          <a:custGeom>
            <a:rect b="b" l="l" r="r" t="t"/>
            <a:pathLst>
              <a:path extrusionOk="0" h="17499" w="17477">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11"/>
          <p:cNvSpPr/>
          <p:nvPr/>
        </p:nvSpPr>
        <p:spPr>
          <a:xfrm rot="5400000">
            <a:off x="1453339" y="1764682"/>
            <a:ext cx="136177" cy="136177"/>
          </a:xfrm>
          <a:custGeom>
            <a:rect b="b" l="l" r="r" t="t"/>
            <a:pathLst>
              <a:path extrusionOk="0" h="10812" w="10812">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11"/>
          <p:cNvSpPr/>
          <p:nvPr/>
        </p:nvSpPr>
        <p:spPr>
          <a:xfrm rot="5400000">
            <a:off x="1450946" y="1762579"/>
            <a:ext cx="140951" cy="140674"/>
          </a:xfrm>
          <a:custGeom>
            <a:rect b="b" l="l" r="r" t="t"/>
            <a:pathLst>
              <a:path extrusionOk="0" h="11169" w="11191">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19" name="Google Shape;619;p11"/>
          <p:cNvGrpSpPr/>
          <p:nvPr/>
        </p:nvGrpSpPr>
        <p:grpSpPr>
          <a:xfrm rot="5400000">
            <a:off x="1701119" y="1515381"/>
            <a:ext cx="175013" cy="27000"/>
            <a:chOff x="5662375" y="212375"/>
            <a:chExt cx="175013" cy="27000"/>
          </a:xfrm>
        </p:grpSpPr>
        <p:sp>
          <p:nvSpPr>
            <p:cNvPr id="620" name="Google Shape;620;p11"/>
            <p:cNvSpPr/>
            <p:nvPr/>
          </p:nvSpPr>
          <p:spPr>
            <a:xfrm>
              <a:off x="5662375"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11"/>
            <p:cNvSpPr/>
            <p:nvPr/>
          </p:nvSpPr>
          <p:spPr>
            <a:xfrm>
              <a:off x="5736381"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11"/>
            <p:cNvSpPr/>
            <p:nvPr/>
          </p:nvSpPr>
          <p:spPr>
            <a:xfrm>
              <a:off x="5810388"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3" name="Google Shape;623;p11"/>
          <p:cNvGrpSpPr/>
          <p:nvPr/>
        </p:nvGrpSpPr>
        <p:grpSpPr>
          <a:xfrm rot="5400000">
            <a:off x="1819519" y="4562081"/>
            <a:ext cx="175013" cy="27000"/>
            <a:chOff x="5662375" y="212375"/>
            <a:chExt cx="175013" cy="27000"/>
          </a:xfrm>
        </p:grpSpPr>
        <p:sp>
          <p:nvSpPr>
            <p:cNvPr id="624" name="Google Shape;624;p11"/>
            <p:cNvSpPr/>
            <p:nvPr/>
          </p:nvSpPr>
          <p:spPr>
            <a:xfrm>
              <a:off x="5662375"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p11"/>
            <p:cNvSpPr/>
            <p:nvPr/>
          </p:nvSpPr>
          <p:spPr>
            <a:xfrm>
              <a:off x="5736381"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11"/>
            <p:cNvSpPr/>
            <p:nvPr/>
          </p:nvSpPr>
          <p:spPr>
            <a:xfrm>
              <a:off x="5810388"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7" name="Google Shape;627;p11"/>
          <p:cNvGrpSpPr/>
          <p:nvPr/>
        </p:nvGrpSpPr>
        <p:grpSpPr>
          <a:xfrm rot="5400000">
            <a:off x="408594" y="4140781"/>
            <a:ext cx="175013" cy="27000"/>
            <a:chOff x="5662375" y="212375"/>
            <a:chExt cx="175013" cy="27000"/>
          </a:xfrm>
        </p:grpSpPr>
        <p:sp>
          <p:nvSpPr>
            <p:cNvPr id="628" name="Google Shape;628;p11"/>
            <p:cNvSpPr/>
            <p:nvPr/>
          </p:nvSpPr>
          <p:spPr>
            <a:xfrm>
              <a:off x="5662375"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p11"/>
            <p:cNvSpPr/>
            <p:nvPr/>
          </p:nvSpPr>
          <p:spPr>
            <a:xfrm>
              <a:off x="5736381"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11"/>
            <p:cNvSpPr/>
            <p:nvPr/>
          </p:nvSpPr>
          <p:spPr>
            <a:xfrm>
              <a:off x="5810388"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31" name="Google Shape;631;p11"/>
          <p:cNvSpPr txBox="1"/>
          <p:nvPr>
            <p:ph hasCustomPrompt="1" type="title"/>
          </p:nvPr>
        </p:nvSpPr>
        <p:spPr>
          <a:xfrm>
            <a:off x="2624328" y="2057400"/>
            <a:ext cx="3904500" cy="786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9600"/>
              <a:buNone/>
              <a:defRPr sz="9600"/>
            </a:lvl1pPr>
            <a:lvl2pPr lvl="1" rtl="0" algn="ctr">
              <a:spcBef>
                <a:spcPts val="0"/>
              </a:spcBef>
              <a:spcAft>
                <a:spcPts val="0"/>
              </a:spcAft>
              <a:buSzPts val="9600"/>
              <a:buNone/>
              <a:defRPr sz="9600"/>
            </a:lvl2pPr>
            <a:lvl3pPr lvl="2" rtl="0" algn="ctr">
              <a:spcBef>
                <a:spcPts val="0"/>
              </a:spcBef>
              <a:spcAft>
                <a:spcPts val="0"/>
              </a:spcAft>
              <a:buSzPts val="9600"/>
              <a:buNone/>
              <a:defRPr sz="9600"/>
            </a:lvl3pPr>
            <a:lvl4pPr lvl="3" rtl="0" algn="ctr">
              <a:spcBef>
                <a:spcPts val="0"/>
              </a:spcBef>
              <a:spcAft>
                <a:spcPts val="0"/>
              </a:spcAft>
              <a:buSzPts val="9600"/>
              <a:buNone/>
              <a:defRPr sz="9600"/>
            </a:lvl4pPr>
            <a:lvl5pPr lvl="4" rtl="0" algn="ctr">
              <a:spcBef>
                <a:spcPts val="0"/>
              </a:spcBef>
              <a:spcAft>
                <a:spcPts val="0"/>
              </a:spcAft>
              <a:buSzPts val="9600"/>
              <a:buNone/>
              <a:defRPr sz="9600"/>
            </a:lvl5pPr>
            <a:lvl6pPr lvl="5" rtl="0" algn="ctr">
              <a:spcBef>
                <a:spcPts val="0"/>
              </a:spcBef>
              <a:spcAft>
                <a:spcPts val="0"/>
              </a:spcAft>
              <a:buSzPts val="9600"/>
              <a:buNone/>
              <a:defRPr sz="9600"/>
            </a:lvl6pPr>
            <a:lvl7pPr lvl="6" rtl="0" algn="ctr">
              <a:spcBef>
                <a:spcPts val="0"/>
              </a:spcBef>
              <a:spcAft>
                <a:spcPts val="0"/>
              </a:spcAft>
              <a:buSzPts val="9600"/>
              <a:buNone/>
              <a:defRPr sz="9600"/>
            </a:lvl7pPr>
            <a:lvl8pPr lvl="7" rtl="0" algn="ctr">
              <a:spcBef>
                <a:spcPts val="0"/>
              </a:spcBef>
              <a:spcAft>
                <a:spcPts val="0"/>
              </a:spcAft>
              <a:buSzPts val="9600"/>
              <a:buNone/>
              <a:defRPr sz="9600"/>
            </a:lvl8pPr>
            <a:lvl9pPr lvl="8" rtl="0" algn="ctr">
              <a:spcBef>
                <a:spcPts val="0"/>
              </a:spcBef>
              <a:spcAft>
                <a:spcPts val="0"/>
              </a:spcAft>
              <a:buSzPts val="9600"/>
              <a:buNone/>
              <a:defRPr sz="9600"/>
            </a:lvl9pPr>
          </a:lstStyle>
          <a:p>
            <a:r>
              <a:t>xx%</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32" name="Shape 632"/>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CUSTOM_14">
    <p:spTree>
      <p:nvGrpSpPr>
        <p:cNvPr id="633" name="Shape 633"/>
        <p:cNvGrpSpPr/>
        <p:nvPr/>
      </p:nvGrpSpPr>
      <p:grpSpPr>
        <a:xfrm>
          <a:off x="0" y="0"/>
          <a:ext cx="0" cy="0"/>
          <a:chOff x="0" y="0"/>
          <a:chExt cx="0" cy="0"/>
        </a:xfrm>
      </p:grpSpPr>
      <p:sp>
        <p:nvSpPr>
          <p:cNvPr id="634" name="Google Shape;634;p13"/>
          <p:cNvSpPr txBox="1"/>
          <p:nvPr>
            <p:ph type="title"/>
          </p:nvPr>
        </p:nvSpPr>
        <p:spPr>
          <a:xfrm>
            <a:off x="723750" y="526925"/>
            <a:ext cx="76965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a:lvl1pPr>
            <a:lvl2pPr lvl="1" rtl="0" algn="ctr">
              <a:spcBef>
                <a:spcPts val="0"/>
              </a:spcBef>
              <a:spcAft>
                <a:spcPts val="0"/>
              </a:spcAft>
              <a:buNone/>
              <a:defRPr/>
            </a:lvl2pPr>
            <a:lvl3pPr lvl="2" rtl="0" algn="ctr">
              <a:spcBef>
                <a:spcPts val="0"/>
              </a:spcBef>
              <a:spcAft>
                <a:spcPts val="0"/>
              </a:spcAft>
              <a:buNone/>
              <a:defRPr/>
            </a:lvl3pPr>
            <a:lvl4pPr lvl="3" rtl="0" algn="ctr">
              <a:spcBef>
                <a:spcPts val="0"/>
              </a:spcBef>
              <a:spcAft>
                <a:spcPts val="0"/>
              </a:spcAft>
              <a:buNone/>
              <a:defRPr/>
            </a:lvl4pPr>
            <a:lvl5pPr lvl="4" rtl="0" algn="ctr">
              <a:spcBef>
                <a:spcPts val="0"/>
              </a:spcBef>
              <a:spcAft>
                <a:spcPts val="0"/>
              </a:spcAft>
              <a:buNone/>
              <a:defRPr/>
            </a:lvl5pPr>
            <a:lvl6pPr lvl="5" rtl="0" algn="ctr">
              <a:spcBef>
                <a:spcPts val="0"/>
              </a:spcBef>
              <a:spcAft>
                <a:spcPts val="0"/>
              </a:spcAft>
              <a:buNone/>
              <a:defRPr/>
            </a:lvl6pPr>
            <a:lvl7pPr lvl="6" rtl="0" algn="ctr">
              <a:spcBef>
                <a:spcPts val="0"/>
              </a:spcBef>
              <a:spcAft>
                <a:spcPts val="0"/>
              </a:spcAft>
              <a:buNone/>
              <a:defRPr/>
            </a:lvl7pPr>
            <a:lvl8pPr lvl="7" rtl="0" algn="ctr">
              <a:spcBef>
                <a:spcPts val="0"/>
              </a:spcBef>
              <a:spcAft>
                <a:spcPts val="0"/>
              </a:spcAft>
              <a:buNone/>
              <a:defRPr/>
            </a:lvl8pPr>
            <a:lvl9pPr lvl="8" rtl="0" algn="ctr">
              <a:spcBef>
                <a:spcPts val="0"/>
              </a:spcBef>
              <a:spcAft>
                <a:spcPts val="0"/>
              </a:spcAft>
              <a:buNone/>
              <a:defRPr/>
            </a:lvl9pPr>
          </a:lstStyle>
          <a:p/>
        </p:txBody>
      </p:sp>
      <p:cxnSp>
        <p:nvCxnSpPr>
          <p:cNvPr id="635" name="Google Shape;635;p13"/>
          <p:cNvCxnSpPr/>
          <p:nvPr/>
        </p:nvCxnSpPr>
        <p:spPr>
          <a:xfrm rot="10800000">
            <a:off x="8109000" y="501275"/>
            <a:ext cx="737700" cy="737700"/>
          </a:xfrm>
          <a:prstGeom prst="straightConnector1">
            <a:avLst/>
          </a:prstGeom>
          <a:noFill/>
          <a:ln cap="flat" cmpd="sng" w="9525">
            <a:solidFill>
              <a:schemeClr val="dk2"/>
            </a:solidFill>
            <a:prstDash val="solid"/>
            <a:round/>
            <a:headEnd len="med" w="med" type="none"/>
            <a:tailEnd len="med" w="med" type="none"/>
          </a:ln>
        </p:spPr>
      </p:cxnSp>
      <p:cxnSp>
        <p:nvCxnSpPr>
          <p:cNvPr id="636" name="Google Shape;636;p13"/>
          <p:cNvCxnSpPr/>
          <p:nvPr/>
        </p:nvCxnSpPr>
        <p:spPr>
          <a:xfrm flipH="1">
            <a:off x="8151325" y="6875"/>
            <a:ext cx="1002600" cy="494400"/>
          </a:xfrm>
          <a:prstGeom prst="straightConnector1">
            <a:avLst/>
          </a:prstGeom>
          <a:noFill/>
          <a:ln cap="flat" cmpd="sng" w="9525">
            <a:solidFill>
              <a:schemeClr val="dk2"/>
            </a:solidFill>
            <a:prstDash val="solid"/>
            <a:round/>
            <a:headEnd len="med" w="med" type="none"/>
            <a:tailEnd len="med" w="med" type="none"/>
          </a:ln>
        </p:spPr>
      </p:cxnSp>
      <p:grpSp>
        <p:nvGrpSpPr>
          <p:cNvPr id="637" name="Google Shape;637;p13"/>
          <p:cNvGrpSpPr/>
          <p:nvPr/>
        </p:nvGrpSpPr>
        <p:grpSpPr>
          <a:xfrm>
            <a:off x="7823875" y="202375"/>
            <a:ext cx="581800" cy="582350"/>
            <a:chOff x="8064275" y="887850"/>
            <a:chExt cx="581800" cy="582350"/>
          </a:xfrm>
        </p:grpSpPr>
        <p:sp>
          <p:nvSpPr>
            <p:cNvPr id="638" name="Google Shape;638;p13"/>
            <p:cNvSpPr/>
            <p:nvPr/>
          </p:nvSpPr>
          <p:spPr>
            <a:xfrm>
              <a:off x="8068750" y="892875"/>
              <a:ext cx="572875" cy="572325"/>
            </a:xfrm>
            <a:custGeom>
              <a:rect b="b" l="l" r="r" t="t"/>
              <a:pathLst>
                <a:path extrusionOk="0" h="22893" w="22915">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p13"/>
            <p:cNvSpPr/>
            <p:nvPr/>
          </p:nvSpPr>
          <p:spPr>
            <a:xfrm>
              <a:off x="8064275" y="887850"/>
              <a:ext cx="581800" cy="582350"/>
            </a:xfrm>
            <a:custGeom>
              <a:rect b="b" l="l" r="r" t="t"/>
              <a:pathLst>
                <a:path extrusionOk="0" h="23294" w="23272">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p13"/>
            <p:cNvSpPr/>
            <p:nvPr/>
          </p:nvSpPr>
          <p:spPr>
            <a:xfrm>
              <a:off x="8141175" y="965325"/>
              <a:ext cx="428000" cy="427425"/>
            </a:xfrm>
            <a:custGeom>
              <a:rect b="b" l="l" r="r" t="t"/>
              <a:pathLst>
                <a:path extrusionOk="0" h="17097" w="1712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p13"/>
            <p:cNvSpPr/>
            <p:nvPr/>
          </p:nvSpPr>
          <p:spPr>
            <a:xfrm>
              <a:off x="8136725" y="960300"/>
              <a:ext cx="436925" cy="437475"/>
            </a:xfrm>
            <a:custGeom>
              <a:rect b="b" l="l" r="r" t="t"/>
              <a:pathLst>
                <a:path extrusionOk="0" h="17499" w="17477">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p13"/>
            <p:cNvSpPr/>
            <p:nvPr/>
          </p:nvSpPr>
          <p:spPr>
            <a:xfrm>
              <a:off x="8219750" y="1043875"/>
              <a:ext cx="270300" cy="270300"/>
            </a:xfrm>
            <a:custGeom>
              <a:rect b="b" l="l" r="r" t="t"/>
              <a:pathLst>
                <a:path extrusionOk="0" h="10812" w="10812">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p13"/>
            <p:cNvSpPr/>
            <p:nvPr/>
          </p:nvSpPr>
          <p:spPr>
            <a:xfrm>
              <a:off x="8215300" y="1039425"/>
              <a:ext cx="279775" cy="279225"/>
            </a:xfrm>
            <a:custGeom>
              <a:rect b="b" l="l" r="r" t="t"/>
              <a:pathLst>
                <a:path extrusionOk="0" h="11169" w="11191">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4" name="Google Shape;644;p13"/>
          <p:cNvGrpSpPr/>
          <p:nvPr/>
        </p:nvGrpSpPr>
        <p:grpSpPr>
          <a:xfrm flipH="1">
            <a:off x="8698650" y="1117488"/>
            <a:ext cx="292025" cy="292575"/>
            <a:chOff x="7353050" y="316275"/>
            <a:chExt cx="292025" cy="292575"/>
          </a:xfrm>
        </p:grpSpPr>
        <p:sp>
          <p:nvSpPr>
            <p:cNvPr id="645" name="Google Shape;645;p13"/>
            <p:cNvSpPr/>
            <p:nvPr/>
          </p:nvSpPr>
          <p:spPr>
            <a:xfrm>
              <a:off x="7358075" y="321275"/>
              <a:ext cx="282550" cy="282550"/>
            </a:xfrm>
            <a:custGeom>
              <a:rect b="b" l="l" r="r" t="t"/>
              <a:pathLst>
                <a:path extrusionOk="0" h="11302" w="11302">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13"/>
            <p:cNvSpPr/>
            <p:nvPr/>
          </p:nvSpPr>
          <p:spPr>
            <a:xfrm>
              <a:off x="7353050" y="316275"/>
              <a:ext cx="292025" cy="292575"/>
            </a:xfrm>
            <a:custGeom>
              <a:rect b="b" l="l" r="r" t="t"/>
              <a:pathLst>
                <a:path extrusionOk="0" h="11703" w="11681">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13"/>
            <p:cNvSpPr/>
            <p:nvPr/>
          </p:nvSpPr>
          <p:spPr>
            <a:xfrm>
              <a:off x="7419925" y="383125"/>
              <a:ext cx="158275" cy="158300"/>
            </a:xfrm>
            <a:custGeom>
              <a:rect b="b" l="l" r="r" t="t"/>
              <a:pathLst>
                <a:path extrusionOk="0" h="6332" w="6331">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13"/>
            <p:cNvSpPr/>
            <p:nvPr/>
          </p:nvSpPr>
          <p:spPr>
            <a:xfrm>
              <a:off x="7415475" y="378675"/>
              <a:ext cx="167750" cy="167775"/>
            </a:xfrm>
            <a:custGeom>
              <a:rect b="b" l="l" r="r" t="t"/>
              <a:pathLst>
                <a:path extrusionOk="0" h="6711" w="671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9" name="Google Shape;649;p13"/>
          <p:cNvGrpSpPr/>
          <p:nvPr/>
        </p:nvGrpSpPr>
        <p:grpSpPr>
          <a:xfrm>
            <a:off x="8678350" y="1581800"/>
            <a:ext cx="175013" cy="27000"/>
            <a:chOff x="5662375" y="212375"/>
            <a:chExt cx="175013" cy="27000"/>
          </a:xfrm>
        </p:grpSpPr>
        <p:sp>
          <p:nvSpPr>
            <p:cNvPr id="650" name="Google Shape;650;p13"/>
            <p:cNvSpPr/>
            <p:nvPr/>
          </p:nvSpPr>
          <p:spPr>
            <a:xfrm>
              <a:off x="5662375" y="212375"/>
              <a:ext cx="27000" cy="270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13"/>
            <p:cNvSpPr/>
            <p:nvPr/>
          </p:nvSpPr>
          <p:spPr>
            <a:xfrm>
              <a:off x="5736381" y="212375"/>
              <a:ext cx="27000" cy="270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13"/>
            <p:cNvSpPr/>
            <p:nvPr/>
          </p:nvSpPr>
          <p:spPr>
            <a:xfrm>
              <a:off x="5810388" y="212375"/>
              <a:ext cx="27000" cy="270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653" name="Google Shape;653;p13"/>
          <p:cNvCxnSpPr/>
          <p:nvPr/>
        </p:nvCxnSpPr>
        <p:spPr>
          <a:xfrm flipH="1" rot="10800000">
            <a:off x="791400" y="295100"/>
            <a:ext cx="1157100" cy="542700"/>
          </a:xfrm>
          <a:prstGeom prst="straightConnector1">
            <a:avLst/>
          </a:prstGeom>
          <a:noFill/>
          <a:ln cap="flat" cmpd="sng" w="9525">
            <a:solidFill>
              <a:srgbClr val="494949"/>
            </a:solidFill>
            <a:prstDash val="solid"/>
            <a:round/>
            <a:headEnd len="med" w="med" type="none"/>
            <a:tailEnd len="med" w="med" type="none"/>
          </a:ln>
        </p:spPr>
      </p:cxnSp>
      <p:cxnSp>
        <p:nvCxnSpPr>
          <p:cNvPr id="654" name="Google Shape;654;p13"/>
          <p:cNvCxnSpPr/>
          <p:nvPr/>
        </p:nvCxnSpPr>
        <p:spPr>
          <a:xfrm>
            <a:off x="0" y="-6625"/>
            <a:ext cx="791400" cy="836400"/>
          </a:xfrm>
          <a:prstGeom prst="straightConnector1">
            <a:avLst/>
          </a:prstGeom>
          <a:noFill/>
          <a:ln cap="flat" cmpd="sng" w="9525">
            <a:solidFill>
              <a:srgbClr val="494949"/>
            </a:solidFill>
            <a:prstDash val="solid"/>
            <a:round/>
            <a:headEnd len="med" w="med" type="none"/>
            <a:tailEnd len="med" w="med" type="none"/>
          </a:ln>
        </p:spPr>
      </p:cxnSp>
      <p:grpSp>
        <p:nvGrpSpPr>
          <p:cNvPr id="655" name="Google Shape;655;p13"/>
          <p:cNvGrpSpPr/>
          <p:nvPr/>
        </p:nvGrpSpPr>
        <p:grpSpPr>
          <a:xfrm flipH="1">
            <a:off x="499400" y="526925"/>
            <a:ext cx="581800" cy="582350"/>
            <a:chOff x="8064275" y="887850"/>
            <a:chExt cx="581800" cy="582350"/>
          </a:xfrm>
        </p:grpSpPr>
        <p:sp>
          <p:nvSpPr>
            <p:cNvPr id="656" name="Google Shape;656;p13"/>
            <p:cNvSpPr/>
            <p:nvPr/>
          </p:nvSpPr>
          <p:spPr>
            <a:xfrm>
              <a:off x="8068750" y="892875"/>
              <a:ext cx="572875" cy="572325"/>
            </a:xfrm>
            <a:custGeom>
              <a:rect b="b" l="l" r="r" t="t"/>
              <a:pathLst>
                <a:path extrusionOk="0" h="22893" w="22915">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rgbClr val="77C6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p13"/>
            <p:cNvSpPr/>
            <p:nvPr/>
          </p:nvSpPr>
          <p:spPr>
            <a:xfrm>
              <a:off x="8064275" y="887850"/>
              <a:ext cx="581800" cy="582350"/>
            </a:xfrm>
            <a:custGeom>
              <a:rect b="b" l="l" r="r" t="t"/>
              <a:pathLst>
                <a:path extrusionOk="0" h="23294" w="23272">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rgbClr val="3D3D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p13"/>
            <p:cNvSpPr/>
            <p:nvPr/>
          </p:nvSpPr>
          <p:spPr>
            <a:xfrm>
              <a:off x="8141175" y="965325"/>
              <a:ext cx="428000" cy="427425"/>
            </a:xfrm>
            <a:custGeom>
              <a:rect b="b" l="l" r="r" t="t"/>
              <a:pathLst>
                <a:path extrusionOk="0" h="17097" w="1712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p13"/>
            <p:cNvSpPr/>
            <p:nvPr/>
          </p:nvSpPr>
          <p:spPr>
            <a:xfrm>
              <a:off x="8136725" y="960300"/>
              <a:ext cx="436925" cy="437475"/>
            </a:xfrm>
            <a:custGeom>
              <a:rect b="b" l="l" r="r" t="t"/>
              <a:pathLst>
                <a:path extrusionOk="0" h="17499" w="17477">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rgbClr val="3D3D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p13"/>
            <p:cNvSpPr/>
            <p:nvPr/>
          </p:nvSpPr>
          <p:spPr>
            <a:xfrm>
              <a:off x="8219750" y="1043875"/>
              <a:ext cx="270300" cy="270300"/>
            </a:xfrm>
            <a:custGeom>
              <a:rect b="b" l="l" r="r" t="t"/>
              <a:pathLst>
                <a:path extrusionOk="0" h="10812" w="10812">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rgbClr val="77C6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p13"/>
            <p:cNvSpPr/>
            <p:nvPr/>
          </p:nvSpPr>
          <p:spPr>
            <a:xfrm>
              <a:off x="8215300" y="1039425"/>
              <a:ext cx="279775" cy="279225"/>
            </a:xfrm>
            <a:custGeom>
              <a:rect b="b" l="l" r="r" t="t"/>
              <a:pathLst>
                <a:path extrusionOk="0" h="11169" w="11191">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rgbClr val="3D3D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2" name="Google Shape;662;p13"/>
          <p:cNvGrpSpPr/>
          <p:nvPr/>
        </p:nvGrpSpPr>
        <p:grpSpPr>
          <a:xfrm flipH="1">
            <a:off x="1819575" y="170875"/>
            <a:ext cx="292025" cy="292575"/>
            <a:chOff x="7353050" y="316275"/>
            <a:chExt cx="292025" cy="292575"/>
          </a:xfrm>
        </p:grpSpPr>
        <p:sp>
          <p:nvSpPr>
            <p:cNvPr id="663" name="Google Shape;663;p13"/>
            <p:cNvSpPr/>
            <p:nvPr/>
          </p:nvSpPr>
          <p:spPr>
            <a:xfrm>
              <a:off x="7358075" y="321275"/>
              <a:ext cx="282550" cy="282550"/>
            </a:xfrm>
            <a:custGeom>
              <a:rect b="b" l="l" r="r" t="t"/>
              <a:pathLst>
                <a:path extrusionOk="0" h="11302" w="11302">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p13"/>
            <p:cNvSpPr/>
            <p:nvPr/>
          </p:nvSpPr>
          <p:spPr>
            <a:xfrm>
              <a:off x="7353050" y="316275"/>
              <a:ext cx="292025" cy="292575"/>
            </a:xfrm>
            <a:custGeom>
              <a:rect b="b" l="l" r="r" t="t"/>
              <a:pathLst>
                <a:path extrusionOk="0" h="11703" w="11681">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rgbClr val="3D3D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p13"/>
            <p:cNvSpPr/>
            <p:nvPr/>
          </p:nvSpPr>
          <p:spPr>
            <a:xfrm>
              <a:off x="7419925" y="383125"/>
              <a:ext cx="158275" cy="158300"/>
            </a:xfrm>
            <a:custGeom>
              <a:rect b="b" l="l" r="r" t="t"/>
              <a:pathLst>
                <a:path extrusionOk="0" h="6332" w="6331">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rgbClr val="77C6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p13"/>
            <p:cNvSpPr/>
            <p:nvPr/>
          </p:nvSpPr>
          <p:spPr>
            <a:xfrm>
              <a:off x="7415475" y="378675"/>
              <a:ext cx="167750" cy="167775"/>
            </a:xfrm>
            <a:custGeom>
              <a:rect b="b" l="l" r="r" t="t"/>
              <a:pathLst>
                <a:path extrusionOk="0" h="6711" w="671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rgbClr val="3D3D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7" name="Google Shape;667;p13"/>
          <p:cNvGrpSpPr/>
          <p:nvPr/>
        </p:nvGrpSpPr>
        <p:grpSpPr>
          <a:xfrm flipH="1">
            <a:off x="212525" y="229650"/>
            <a:ext cx="175000" cy="175000"/>
            <a:chOff x="8792300" y="321275"/>
            <a:chExt cx="175000" cy="175000"/>
          </a:xfrm>
        </p:grpSpPr>
        <p:sp>
          <p:nvSpPr>
            <p:cNvPr id="668" name="Google Shape;668;p13"/>
            <p:cNvSpPr/>
            <p:nvPr/>
          </p:nvSpPr>
          <p:spPr>
            <a:xfrm>
              <a:off x="8796750" y="326300"/>
              <a:ext cx="166100" cy="165525"/>
            </a:xfrm>
            <a:custGeom>
              <a:rect b="b" l="l" r="r" t="t"/>
              <a:pathLst>
                <a:path extrusionOk="0" h="6621" w="6644">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p13"/>
            <p:cNvSpPr/>
            <p:nvPr/>
          </p:nvSpPr>
          <p:spPr>
            <a:xfrm>
              <a:off x="8792300" y="321275"/>
              <a:ext cx="175000" cy="175000"/>
            </a:xfrm>
            <a:custGeom>
              <a:rect b="b" l="l" r="r" t="t"/>
              <a:pathLst>
                <a:path extrusionOk="0" h="7000" w="700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rgbClr val="3D3D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13"/>
            <p:cNvSpPr/>
            <p:nvPr/>
          </p:nvSpPr>
          <p:spPr>
            <a:xfrm>
              <a:off x="8833525" y="362525"/>
              <a:ext cx="92550" cy="93075"/>
            </a:xfrm>
            <a:custGeom>
              <a:rect b="b" l="l" r="r" t="t"/>
              <a:pathLst>
                <a:path extrusionOk="0" h="3723" w="3702">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rgbClr val="77C6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13"/>
            <p:cNvSpPr/>
            <p:nvPr/>
          </p:nvSpPr>
          <p:spPr>
            <a:xfrm>
              <a:off x="8828525" y="358050"/>
              <a:ext cx="102550" cy="102000"/>
            </a:xfrm>
            <a:custGeom>
              <a:rect b="b" l="l" r="r" t="t"/>
              <a:pathLst>
                <a:path extrusionOk="0" h="4080" w="4102">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rgbClr val="3D3D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2" name="Google Shape;672;p13"/>
          <p:cNvGrpSpPr/>
          <p:nvPr/>
        </p:nvGrpSpPr>
        <p:grpSpPr>
          <a:xfrm flipH="1">
            <a:off x="480412" y="170875"/>
            <a:ext cx="175013" cy="27000"/>
            <a:chOff x="5662375" y="212375"/>
            <a:chExt cx="175013" cy="27000"/>
          </a:xfrm>
        </p:grpSpPr>
        <p:sp>
          <p:nvSpPr>
            <p:cNvPr id="673" name="Google Shape;673;p13"/>
            <p:cNvSpPr/>
            <p:nvPr/>
          </p:nvSpPr>
          <p:spPr>
            <a:xfrm>
              <a:off x="5662375" y="212375"/>
              <a:ext cx="27000" cy="27000"/>
            </a:xfrm>
            <a:prstGeom prst="ellipse">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p13"/>
            <p:cNvSpPr/>
            <p:nvPr/>
          </p:nvSpPr>
          <p:spPr>
            <a:xfrm>
              <a:off x="5736381" y="212375"/>
              <a:ext cx="27000" cy="27000"/>
            </a:xfrm>
            <a:prstGeom prst="ellipse">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p13"/>
            <p:cNvSpPr/>
            <p:nvPr/>
          </p:nvSpPr>
          <p:spPr>
            <a:xfrm>
              <a:off x="5810388" y="212375"/>
              <a:ext cx="27000" cy="27000"/>
            </a:xfrm>
            <a:prstGeom prst="ellipse">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6" name="Google Shape;676;p13"/>
          <p:cNvGrpSpPr/>
          <p:nvPr/>
        </p:nvGrpSpPr>
        <p:grpSpPr>
          <a:xfrm flipH="1">
            <a:off x="1054112" y="1124600"/>
            <a:ext cx="175013" cy="27000"/>
            <a:chOff x="5662375" y="212375"/>
            <a:chExt cx="175013" cy="27000"/>
          </a:xfrm>
        </p:grpSpPr>
        <p:sp>
          <p:nvSpPr>
            <p:cNvPr id="677" name="Google Shape;677;p13"/>
            <p:cNvSpPr/>
            <p:nvPr/>
          </p:nvSpPr>
          <p:spPr>
            <a:xfrm>
              <a:off x="5662375" y="212375"/>
              <a:ext cx="27000" cy="27000"/>
            </a:xfrm>
            <a:prstGeom prst="ellipse">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p13"/>
            <p:cNvSpPr/>
            <p:nvPr/>
          </p:nvSpPr>
          <p:spPr>
            <a:xfrm>
              <a:off x="5736381" y="212375"/>
              <a:ext cx="27000" cy="27000"/>
            </a:xfrm>
            <a:prstGeom prst="ellipse">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p13"/>
            <p:cNvSpPr/>
            <p:nvPr/>
          </p:nvSpPr>
          <p:spPr>
            <a:xfrm>
              <a:off x="5810388" y="212375"/>
              <a:ext cx="27000" cy="27000"/>
            </a:xfrm>
            <a:prstGeom prst="ellipse">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CUSTOM_15">
    <p:spTree>
      <p:nvGrpSpPr>
        <p:cNvPr id="680" name="Shape 680"/>
        <p:cNvGrpSpPr/>
        <p:nvPr/>
      </p:nvGrpSpPr>
      <p:grpSpPr>
        <a:xfrm>
          <a:off x="0" y="0"/>
          <a:ext cx="0" cy="0"/>
          <a:chOff x="0" y="0"/>
          <a:chExt cx="0" cy="0"/>
        </a:xfrm>
      </p:grpSpPr>
      <p:sp>
        <p:nvSpPr>
          <p:cNvPr id="681" name="Google Shape;681;p14"/>
          <p:cNvSpPr txBox="1"/>
          <p:nvPr>
            <p:ph type="title"/>
          </p:nvPr>
        </p:nvSpPr>
        <p:spPr>
          <a:xfrm>
            <a:off x="723750" y="526925"/>
            <a:ext cx="76965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a:lvl1pPr>
            <a:lvl2pPr lvl="1" rtl="0" algn="ctr">
              <a:spcBef>
                <a:spcPts val="0"/>
              </a:spcBef>
              <a:spcAft>
                <a:spcPts val="0"/>
              </a:spcAft>
              <a:buNone/>
              <a:defRPr/>
            </a:lvl2pPr>
            <a:lvl3pPr lvl="2" rtl="0" algn="ctr">
              <a:spcBef>
                <a:spcPts val="0"/>
              </a:spcBef>
              <a:spcAft>
                <a:spcPts val="0"/>
              </a:spcAft>
              <a:buNone/>
              <a:defRPr/>
            </a:lvl3pPr>
            <a:lvl4pPr lvl="3" rtl="0" algn="ctr">
              <a:spcBef>
                <a:spcPts val="0"/>
              </a:spcBef>
              <a:spcAft>
                <a:spcPts val="0"/>
              </a:spcAft>
              <a:buNone/>
              <a:defRPr/>
            </a:lvl4pPr>
            <a:lvl5pPr lvl="4" rtl="0" algn="ctr">
              <a:spcBef>
                <a:spcPts val="0"/>
              </a:spcBef>
              <a:spcAft>
                <a:spcPts val="0"/>
              </a:spcAft>
              <a:buNone/>
              <a:defRPr/>
            </a:lvl5pPr>
            <a:lvl6pPr lvl="5" rtl="0" algn="ctr">
              <a:spcBef>
                <a:spcPts val="0"/>
              </a:spcBef>
              <a:spcAft>
                <a:spcPts val="0"/>
              </a:spcAft>
              <a:buNone/>
              <a:defRPr/>
            </a:lvl6pPr>
            <a:lvl7pPr lvl="6" rtl="0" algn="ctr">
              <a:spcBef>
                <a:spcPts val="0"/>
              </a:spcBef>
              <a:spcAft>
                <a:spcPts val="0"/>
              </a:spcAft>
              <a:buNone/>
              <a:defRPr/>
            </a:lvl7pPr>
            <a:lvl8pPr lvl="7" rtl="0" algn="ctr">
              <a:spcBef>
                <a:spcPts val="0"/>
              </a:spcBef>
              <a:spcAft>
                <a:spcPts val="0"/>
              </a:spcAft>
              <a:buNone/>
              <a:defRPr/>
            </a:lvl8pPr>
            <a:lvl9pPr lvl="8" rtl="0" algn="ctr">
              <a:spcBef>
                <a:spcPts val="0"/>
              </a:spcBef>
              <a:spcAft>
                <a:spcPts val="0"/>
              </a:spcAft>
              <a:buNone/>
              <a:defRPr/>
            </a:lvl9pPr>
          </a:lstStyle>
          <a:p/>
        </p:txBody>
      </p:sp>
      <p:cxnSp>
        <p:nvCxnSpPr>
          <p:cNvPr id="682" name="Google Shape;682;p14"/>
          <p:cNvCxnSpPr/>
          <p:nvPr/>
        </p:nvCxnSpPr>
        <p:spPr>
          <a:xfrm rot="10800000">
            <a:off x="367900" y="485950"/>
            <a:ext cx="708000" cy="360900"/>
          </a:xfrm>
          <a:prstGeom prst="straightConnector1">
            <a:avLst/>
          </a:prstGeom>
          <a:noFill/>
          <a:ln cap="flat" cmpd="sng" w="9525">
            <a:solidFill>
              <a:schemeClr val="dk2"/>
            </a:solidFill>
            <a:prstDash val="solid"/>
            <a:round/>
            <a:headEnd len="med" w="med" type="none"/>
            <a:tailEnd len="med" w="med" type="none"/>
          </a:ln>
        </p:spPr>
      </p:cxnSp>
      <p:cxnSp>
        <p:nvCxnSpPr>
          <p:cNvPr id="683" name="Google Shape;683;p14"/>
          <p:cNvCxnSpPr/>
          <p:nvPr/>
        </p:nvCxnSpPr>
        <p:spPr>
          <a:xfrm flipH="1">
            <a:off x="410350" y="-8524"/>
            <a:ext cx="1002600" cy="494400"/>
          </a:xfrm>
          <a:prstGeom prst="straightConnector1">
            <a:avLst/>
          </a:prstGeom>
          <a:noFill/>
          <a:ln cap="flat" cmpd="sng" w="9525">
            <a:solidFill>
              <a:schemeClr val="dk2"/>
            </a:solidFill>
            <a:prstDash val="solid"/>
            <a:round/>
            <a:headEnd len="med" w="med" type="none"/>
            <a:tailEnd len="med" w="med" type="none"/>
          </a:ln>
        </p:spPr>
      </p:cxnSp>
      <p:grpSp>
        <p:nvGrpSpPr>
          <p:cNvPr id="684" name="Google Shape;684;p14"/>
          <p:cNvGrpSpPr/>
          <p:nvPr/>
        </p:nvGrpSpPr>
        <p:grpSpPr>
          <a:xfrm>
            <a:off x="82900" y="186976"/>
            <a:ext cx="581800" cy="582350"/>
            <a:chOff x="8064275" y="887850"/>
            <a:chExt cx="581800" cy="582350"/>
          </a:xfrm>
        </p:grpSpPr>
        <p:sp>
          <p:nvSpPr>
            <p:cNvPr id="685" name="Google Shape;685;p14"/>
            <p:cNvSpPr/>
            <p:nvPr/>
          </p:nvSpPr>
          <p:spPr>
            <a:xfrm>
              <a:off x="8068750" y="892875"/>
              <a:ext cx="572875" cy="572325"/>
            </a:xfrm>
            <a:custGeom>
              <a:rect b="b" l="l" r="r" t="t"/>
              <a:pathLst>
                <a:path extrusionOk="0" h="22893" w="22915">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p14"/>
            <p:cNvSpPr/>
            <p:nvPr/>
          </p:nvSpPr>
          <p:spPr>
            <a:xfrm>
              <a:off x="8064275" y="887850"/>
              <a:ext cx="581800" cy="582350"/>
            </a:xfrm>
            <a:custGeom>
              <a:rect b="b" l="l" r="r" t="t"/>
              <a:pathLst>
                <a:path extrusionOk="0" h="23294" w="23272">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p14"/>
            <p:cNvSpPr/>
            <p:nvPr/>
          </p:nvSpPr>
          <p:spPr>
            <a:xfrm>
              <a:off x="8141175" y="965325"/>
              <a:ext cx="428000" cy="427425"/>
            </a:xfrm>
            <a:custGeom>
              <a:rect b="b" l="l" r="r" t="t"/>
              <a:pathLst>
                <a:path extrusionOk="0" h="17097" w="1712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p14"/>
            <p:cNvSpPr/>
            <p:nvPr/>
          </p:nvSpPr>
          <p:spPr>
            <a:xfrm>
              <a:off x="8136725" y="960300"/>
              <a:ext cx="436925" cy="437475"/>
            </a:xfrm>
            <a:custGeom>
              <a:rect b="b" l="l" r="r" t="t"/>
              <a:pathLst>
                <a:path extrusionOk="0" h="17499" w="17477">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p14"/>
            <p:cNvSpPr/>
            <p:nvPr/>
          </p:nvSpPr>
          <p:spPr>
            <a:xfrm>
              <a:off x="8219750" y="1043875"/>
              <a:ext cx="270300" cy="270300"/>
            </a:xfrm>
            <a:custGeom>
              <a:rect b="b" l="l" r="r" t="t"/>
              <a:pathLst>
                <a:path extrusionOk="0" h="10812" w="10812">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p14"/>
            <p:cNvSpPr/>
            <p:nvPr/>
          </p:nvSpPr>
          <p:spPr>
            <a:xfrm>
              <a:off x="8215300" y="1039425"/>
              <a:ext cx="279775" cy="279225"/>
            </a:xfrm>
            <a:custGeom>
              <a:rect b="b" l="l" r="r" t="t"/>
              <a:pathLst>
                <a:path extrusionOk="0" h="11169" w="11191">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1" name="Google Shape;691;p14"/>
          <p:cNvGrpSpPr/>
          <p:nvPr/>
        </p:nvGrpSpPr>
        <p:grpSpPr>
          <a:xfrm flipH="1">
            <a:off x="942738" y="720314"/>
            <a:ext cx="292025" cy="292575"/>
            <a:chOff x="7353050" y="316275"/>
            <a:chExt cx="292025" cy="292575"/>
          </a:xfrm>
        </p:grpSpPr>
        <p:sp>
          <p:nvSpPr>
            <p:cNvPr id="692" name="Google Shape;692;p14"/>
            <p:cNvSpPr/>
            <p:nvPr/>
          </p:nvSpPr>
          <p:spPr>
            <a:xfrm>
              <a:off x="7358075" y="321275"/>
              <a:ext cx="282550" cy="282550"/>
            </a:xfrm>
            <a:custGeom>
              <a:rect b="b" l="l" r="r" t="t"/>
              <a:pathLst>
                <a:path extrusionOk="0" h="11302" w="11302">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p14"/>
            <p:cNvSpPr/>
            <p:nvPr/>
          </p:nvSpPr>
          <p:spPr>
            <a:xfrm>
              <a:off x="7353050" y="316275"/>
              <a:ext cx="292025" cy="292575"/>
            </a:xfrm>
            <a:custGeom>
              <a:rect b="b" l="l" r="r" t="t"/>
              <a:pathLst>
                <a:path extrusionOk="0" h="11703" w="11681">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p14"/>
            <p:cNvSpPr/>
            <p:nvPr/>
          </p:nvSpPr>
          <p:spPr>
            <a:xfrm>
              <a:off x="7419925" y="383125"/>
              <a:ext cx="158275" cy="158300"/>
            </a:xfrm>
            <a:custGeom>
              <a:rect b="b" l="l" r="r" t="t"/>
              <a:pathLst>
                <a:path extrusionOk="0" h="6332" w="6331">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p14"/>
            <p:cNvSpPr/>
            <p:nvPr/>
          </p:nvSpPr>
          <p:spPr>
            <a:xfrm>
              <a:off x="7415475" y="378675"/>
              <a:ext cx="167750" cy="167775"/>
            </a:xfrm>
            <a:custGeom>
              <a:rect b="b" l="l" r="r" t="t"/>
              <a:pathLst>
                <a:path extrusionOk="0" h="6711" w="671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6" name="Google Shape;696;p14"/>
          <p:cNvGrpSpPr/>
          <p:nvPr/>
        </p:nvGrpSpPr>
        <p:grpSpPr>
          <a:xfrm>
            <a:off x="1412950" y="305126"/>
            <a:ext cx="175013" cy="27000"/>
            <a:chOff x="5662375" y="212375"/>
            <a:chExt cx="175013" cy="27000"/>
          </a:xfrm>
        </p:grpSpPr>
        <p:sp>
          <p:nvSpPr>
            <p:cNvPr id="697" name="Google Shape;697;p14"/>
            <p:cNvSpPr/>
            <p:nvPr/>
          </p:nvSpPr>
          <p:spPr>
            <a:xfrm>
              <a:off x="5662375" y="212375"/>
              <a:ext cx="27000" cy="270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 name="Google Shape;698;p14"/>
            <p:cNvSpPr/>
            <p:nvPr/>
          </p:nvSpPr>
          <p:spPr>
            <a:xfrm>
              <a:off x="5736381" y="212375"/>
              <a:ext cx="27000" cy="270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p14"/>
            <p:cNvSpPr/>
            <p:nvPr/>
          </p:nvSpPr>
          <p:spPr>
            <a:xfrm>
              <a:off x="5810388" y="212375"/>
              <a:ext cx="27000" cy="270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0" name="Google Shape;700;p14"/>
          <p:cNvGrpSpPr/>
          <p:nvPr/>
        </p:nvGrpSpPr>
        <p:grpSpPr>
          <a:xfrm>
            <a:off x="8488567" y="186288"/>
            <a:ext cx="175013" cy="27000"/>
            <a:chOff x="5662375" y="212375"/>
            <a:chExt cx="175013" cy="27000"/>
          </a:xfrm>
        </p:grpSpPr>
        <p:sp>
          <p:nvSpPr>
            <p:cNvPr id="701" name="Google Shape;701;p14"/>
            <p:cNvSpPr/>
            <p:nvPr/>
          </p:nvSpPr>
          <p:spPr>
            <a:xfrm>
              <a:off x="5662375" y="212375"/>
              <a:ext cx="27000" cy="27000"/>
            </a:xfrm>
            <a:prstGeom prst="ellipse">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p14"/>
            <p:cNvSpPr/>
            <p:nvPr/>
          </p:nvSpPr>
          <p:spPr>
            <a:xfrm>
              <a:off x="5736381" y="212375"/>
              <a:ext cx="27000" cy="27000"/>
            </a:xfrm>
            <a:prstGeom prst="ellipse">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p14"/>
            <p:cNvSpPr/>
            <p:nvPr/>
          </p:nvSpPr>
          <p:spPr>
            <a:xfrm>
              <a:off x="5810388" y="212375"/>
              <a:ext cx="27000" cy="27000"/>
            </a:xfrm>
            <a:prstGeom prst="ellipse">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704" name="Google Shape;704;p14"/>
          <p:cNvCxnSpPr/>
          <p:nvPr/>
        </p:nvCxnSpPr>
        <p:spPr>
          <a:xfrm rot="10800000">
            <a:off x="7348621" y="215075"/>
            <a:ext cx="1212900" cy="422700"/>
          </a:xfrm>
          <a:prstGeom prst="straightConnector1">
            <a:avLst/>
          </a:prstGeom>
          <a:noFill/>
          <a:ln cap="flat" cmpd="sng" w="9525">
            <a:solidFill>
              <a:schemeClr val="dk1"/>
            </a:solidFill>
            <a:prstDash val="solid"/>
            <a:round/>
            <a:headEnd len="med" w="med" type="none"/>
            <a:tailEnd len="med" w="med" type="none"/>
          </a:ln>
        </p:spPr>
      </p:cxnSp>
      <p:cxnSp>
        <p:nvCxnSpPr>
          <p:cNvPr id="705" name="Google Shape;705;p14"/>
          <p:cNvCxnSpPr/>
          <p:nvPr/>
        </p:nvCxnSpPr>
        <p:spPr>
          <a:xfrm flipH="1">
            <a:off x="8561396" y="-8525"/>
            <a:ext cx="582600" cy="654300"/>
          </a:xfrm>
          <a:prstGeom prst="straightConnector1">
            <a:avLst/>
          </a:prstGeom>
          <a:noFill/>
          <a:ln cap="flat" cmpd="sng" w="9525">
            <a:solidFill>
              <a:schemeClr val="dk1"/>
            </a:solidFill>
            <a:prstDash val="solid"/>
            <a:round/>
            <a:headEnd len="med" w="med" type="none"/>
            <a:tailEnd len="med" w="med" type="none"/>
          </a:ln>
        </p:spPr>
      </p:cxnSp>
      <p:grpSp>
        <p:nvGrpSpPr>
          <p:cNvPr id="706" name="Google Shape;706;p14"/>
          <p:cNvGrpSpPr/>
          <p:nvPr/>
        </p:nvGrpSpPr>
        <p:grpSpPr>
          <a:xfrm flipH="1" rot="10800000">
            <a:off x="8428221" y="502025"/>
            <a:ext cx="292025" cy="292575"/>
            <a:chOff x="7353050" y="316275"/>
            <a:chExt cx="292025" cy="292575"/>
          </a:xfrm>
        </p:grpSpPr>
        <p:sp>
          <p:nvSpPr>
            <p:cNvPr id="707" name="Google Shape;707;p14"/>
            <p:cNvSpPr/>
            <p:nvPr/>
          </p:nvSpPr>
          <p:spPr>
            <a:xfrm>
              <a:off x="7358075" y="321275"/>
              <a:ext cx="282550" cy="282550"/>
            </a:xfrm>
            <a:custGeom>
              <a:rect b="b" l="l" r="r" t="t"/>
              <a:pathLst>
                <a:path extrusionOk="0" h="11302" w="11302">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p14"/>
            <p:cNvSpPr/>
            <p:nvPr/>
          </p:nvSpPr>
          <p:spPr>
            <a:xfrm>
              <a:off x="7353050" y="316275"/>
              <a:ext cx="292025" cy="292575"/>
            </a:xfrm>
            <a:custGeom>
              <a:rect b="b" l="l" r="r" t="t"/>
              <a:pathLst>
                <a:path extrusionOk="0" h="11703" w="11681">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p14"/>
            <p:cNvSpPr/>
            <p:nvPr/>
          </p:nvSpPr>
          <p:spPr>
            <a:xfrm>
              <a:off x="7419925" y="383125"/>
              <a:ext cx="158275" cy="158300"/>
            </a:xfrm>
            <a:custGeom>
              <a:rect b="b" l="l" r="r" t="t"/>
              <a:pathLst>
                <a:path extrusionOk="0" h="6332" w="6331">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14"/>
            <p:cNvSpPr/>
            <p:nvPr/>
          </p:nvSpPr>
          <p:spPr>
            <a:xfrm>
              <a:off x="7415475" y="378675"/>
              <a:ext cx="167750" cy="167775"/>
            </a:xfrm>
            <a:custGeom>
              <a:rect b="b" l="l" r="r" t="t"/>
              <a:pathLst>
                <a:path extrusionOk="0" h="6711" w="671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1" name="Google Shape;711;p14"/>
          <p:cNvGrpSpPr/>
          <p:nvPr/>
        </p:nvGrpSpPr>
        <p:grpSpPr>
          <a:xfrm rot="10800000">
            <a:off x="7212146" y="68412"/>
            <a:ext cx="293111" cy="293388"/>
            <a:chOff x="3164039" y="430875"/>
            <a:chExt cx="293111" cy="293388"/>
          </a:xfrm>
        </p:grpSpPr>
        <p:sp>
          <p:nvSpPr>
            <p:cNvPr id="712" name="Google Shape;712;p14"/>
            <p:cNvSpPr/>
            <p:nvPr/>
          </p:nvSpPr>
          <p:spPr>
            <a:xfrm flipH="1">
              <a:off x="3166281" y="433407"/>
              <a:ext cx="288614" cy="288337"/>
            </a:xfrm>
            <a:custGeom>
              <a:rect b="b" l="l" r="r" t="t"/>
              <a:pathLst>
                <a:path extrusionOk="0" h="22893" w="22915">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 name="Google Shape;713;p14"/>
            <p:cNvSpPr/>
            <p:nvPr/>
          </p:nvSpPr>
          <p:spPr>
            <a:xfrm flipH="1">
              <a:off x="3164039" y="430875"/>
              <a:ext cx="293111" cy="293388"/>
            </a:xfrm>
            <a:custGeom>
              <a:rect b="b" l="l" r="r" t="t"/>
              <a:pathLst>
                <a:path extrusionOk="0" h="23294" w="23272">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p14"/>
            <p:cNvSpPr/>
            <p:nvPr/>
          </p:nvSpPr>
          <p:spPr>
            <a:xfrm flipH="1">
              <a:off x="3202780" y="469909"/>
              <a:ext cx="215626" cy="215337"/>
            </a:xfrm>
            <a:custGeom>
              <a:rect b="b" l="l" r="r" t="t"/>
              <a:pathLst>
                <a:path extrusionOk="0" h="17097" w="1712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p14"/>
            <p:cNvSpPr/>
            <p:nvPr/>
          </p:nvSpPr>
          <p:spPr>
            <a:xfrm flipH="1">
              <a:off x="3200525" y="467377"/>
              <a:ext cx="220123" cy="220400"/>
            </a:xfrm>
            <a:custGeom>
              <a:rect b="b" l="l" r="r" t="t"/>
              <a:pathLst>
                <a:path extrusionOk="0" h="17499" w="17477">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p14"/>
            <p:cNvSpPr/>
            <p:nvPr/>
          </p:nvSpPr>
          <p:spPr>
            <a:xfrm flipH="1">
              <a:off x="3242641" y="509484"/>
              <a:ext cx="136177" cy="136177"/>
            </a:xfrm>
            <a:custGeom>
              <a:rect b="b" l="l" r="r" t="t"/>
              <a:pathLst>
                <a:path extrusionOk="0" h="10812" w="10812">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p14"/>
            <p:cNvSpPr/>
            <p:nvPr/>
          </p:nvSpPr>
          <p:spPr>
            <a:xfrm flipH="1">
              <a:off x="3240109" y="507242"/>
              <a:ext cx="140951" cy="140674"/>
            </a:xfrm>
            <a:custGeom>
              <a:rect b="b" l="l" r="r" t="t"/>
              <a:pathLst>
                <a:path extrusionOk="0" h="11169" w="11191">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8" name="Shape 68"/>
        <p:cNvGrpSpPr/>
        <p:nvPr/>
      </p:nvGrpSpPr>
      <p:grpSpPr>
        <a:xfrm>
          <a:off x="0" y="0"/>
          <a:ext cx="0" cy="0"/>
          <a:chOff x="0" y="0"/>
          <a:chExt cx="0" cy="0"/>
        </a:xfrm>
      </p:grpSpPr>
      <p:grpSp>
        <p:nvGrpSpPr>
          <p:cNvPr id="69" name="Google Shape;69;p3"/>
          <p:cNvGrpSpPr/>
          <p:nvPr/>
        </p:nvGrpSpPr>
        <p:grpSpPr>
          <a:xfrm>
            <a:off x="2132649" y="713253"/>
            <a:ext cx="4878702" cy="3717004"/>
            <a:chOff x="399425" y="238125"/>
            <a:chExt cx="6810025" cy="5187000"/>
          </a:xfrm>
        </p:grpSpPr>
        <p:sp>
          <p:nvSpPr>
            <p:cNvPr id="70" name="Google Shape;70;p3"/>
            <p:cNvSpPr/>
            <p:nvPr/>
          </p:nvSpPr>
          <p:spPr>
            <a:xfrm>
              <a:off x="399425" y="238325"/>
              <a:ext cx="6810025" cy="5186100"/>
            </a:xfrm>
            <a:custGeom>
              <a:rect b="b" l="l" r="r" t="t"/>
              <a:pathLst>
                <a:path extrusionOk="0" h="207444" w="272401">
                  <a:moveTo>
                    <a:pt x="143525" y="0"/>
                  </a:moveTo>
                  <a:cubicBezTo>
                    <a:pt x="130816" y="0"/>
                    <a:pt x="118065" y="708"/>
                    <a:pt x="105367" y="1397"/>
                  </a:cubicBezTo>
                  <a:cubicBezTo>
                    <a:pt x="85699" y="2506"/>
                    <a:pt x="65661" y="3689"/>
                    <a:pt x="47175" y="10640"/>
                  </a:cubicBezTo>
                  <a:cubicBezTo>
                    <a:pt x="28764" y="17590"/>
                    <a:pt x="11832" y="31343"/>
                    <a:pt x="5990" y="50198"/>
                  </a:cubicBezTo>
                  <a:cubicBezTo>
                    <a:pt x="1" y="69867"/>
                    <a:pt x="6877" y="90940"/>
                    <a:pt x="13680" y="110387"/>
                  </a:cubicBezTo>
                  <a:cubicBezTo>
                    <a:pt x="22479" y="135305"/>
                    <a:pt x="31870" y="161332"/>
                    <a:pt x="51390" y="179152"/>
                  </a:cubicBezTo>
                  <a:cubicBezTo>
                    <a:pt x="67098" y="193557"/>
                    <a:pt x="97572" y="207444"/>
                    <a:pt x="121591" y="207444"/>
                  </a:cubicBezTo>
                  <a:cubicBezTo>
                    <a:pt x="124820" y="207444"/>
                    <a:pt x="127933" y="207193"/>
                    <a:pt x="130877" y="206658"/>
                  </a:cubicBezTo>
                  <a:cubicBezTo>
                    <a:pt x="145739" y="204070"/>
                    <a:pt x="159714" y="191205"/>
                    <a:pt x="171840" y="182923"/>
                  </a:cubicBezTo>
                  <a:cubicBezTo>
                    <a:pt x="188625" y="171314"/>
                    <a:pt x="205484" y="159705"/>
                    <a:pt x="222268" y="148097"/>
                  </a:cubicBezTo>
                  <a:cubicBezTo>
                    <a:pt x="236909" y="138041"/>
                    <a:pt x="252067" y="127319"/>
                    <a:pt x="260348" y="111644"/>
                  </a:cubicBezTo>
                  <a:cubicBezTo>
                    <a:pt x="272400" y="88722"/>
                    <a:pt x="266411" y="59071"/>
                    <a:pt x="249996" y="39033"/>
                  </a:cubicBezTo>
                  <a:cubicBezTo>
                    <a:pt x="233507" y="18995"/>
                    <a:pt x="208367" y="7756"/>
                    <a:pt x="182858" y="3098"/>
                  </a:cubicBezTo>
                  <a:cubicBezTo>
                    <a:pt x="169864" y="762"/>
                    <a:pt x="156717" y="0"/>
                    <a:pt x="143525"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491875" y="238125"/>
              <a:ext cx="6575225" cy="5187000"/>
            </a:xfrm>
            <a:custGeom>
              <a:rect b="b" l="l" r="r" t="t"/>
              <a:pathLst>
                <a:path extrusionOk="0" h="207480" w="263009">
                  <a:moveTo>
                    <a:pt x="139601" y="0"/>
                  </a:moveTo>
                  <a:cubicBezTo>
                    <a:pt x="126957" y="0"/>
                    <a:pt x="114313" y="739"/>
                    <a:pt x="101669" y="1405"/>
                  </a:cubicBezTo>
                  <a:cubicBezTo>
                    <a:pt x="82001" y="2514"/>
                    <a:pt x="61963" y="3697"/>
                    <a:pt x="43477" y="10648"/>
                  </a:cubicBezTo>
                  <a:cubicBezTo>
                    <a:pt x="25066" y="17598"/>
                    <a:pt x="8134" y="31351"/>
                    <a:pt x="2292" y="50206"/>
                  </a:cubicBezTo>
                  <a:cubicBezTo>
                    <a:pt x="665" y="55530"/>
                    <a:pt x="0" y="60928"/>
                    <a:pt x="0" y="66399"/>
                  </a:cubicBezTo>
                  <a:cubicBezTo>
                    <a:pt x="0" y="81114"/>
                    <a:pt x="5028" y="96198"/>
                    <a:pt x="9982" y="110395"/>
                  </a:cubicBezTo>
                  <a:cubicBezTo>
                    <a:pt x="18781" y="135313"/>
                    <a:pt x="28172" y="161340"/>
                    <a:pt x="47692" y="179160"/>
                  </a:cubicBezTo>
                  <a:cubicBezTo>
                    <a:pt x="63442" y="193579"/>
                    <a:pt x="93979" y="207480"/>
                    <a:pt x="118010" y="207480"/>
                  </a:cubicBezTo>
                  <a:cubicBezTo>
                    <a:pt x="121190" y="207480"/>
                    <a:pt x="124221" y="207258"/>
                    <a:pt x="127179" y="206666"/>
                  </a:cubicBezTo>
                  <a:cubicBezTo>
                    <a:pt x="142041" y="204078"/>
                    <a:pt x="156016" y="191213"/>
                    <a:pt x="168142" y="182931"/>
                  </a:cubicBezTo>
                  <a:cubicBezTo>
                    <a:pt x="184927" y="171322"/>
                    <a:pt x="201786" y="159713"/>
                    <a:pt x="218570" y="148105"/>
                  </a:cubicBezTo>
                  <a:cubicBezTo>
                    <a:pt x="233211" y="138049"/>
                    <a:pt x="248369" y="127327"/>
                    <a:pt x="256650" y="111652"/>
                  </a:cubicBezTo>
                  <a:cubicBezTo>
                    <a:pt x="261013" y="103370"/>
                    <a:pt x="263009" y="94127"/>
                    <a:pt x="263009" y="84885"/>
                  </a:cubicBezTo>
                  <a:cubicBezTo>
                    <a:pt x="263009" y="68544"/>
                    <a:pt x="256798" y="51833"/>
                    <a:pt x="246298" y="39041"/>
                  </a:cubicBezTo>
                  <a:cubicBezTo>
                    <a:pt x="229809" y="19003"/>
                    <a:pt x="204669" y="7764"/>
                    <a:pt x="179160" y="3106"/>
                  </a:cubicBezTo>
                  <a:cubicBezTo>
                    <a:pt x="166146" y="813"/>
                    <a:pt x="152910" y="0"/>
                    <a:pt x="139601"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2" name="Google Shape;72;p3"/>
          <p:cNvSpPr txBox="1"/>
          <p:nvPr>
            <p:ph type="title"/>
          </p:nvPr>
        </p:nvSpPr>
        <p:spPr>
          <a:xfrm>
            <a:off x="2971800" y="2231136"/>
            <a:ext cx="3200400" cy="804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73" name="Google Shape;73;p3"/>
          <p:cNvSpPr txBox="1"/>
          <p:nvPr>
            <p:ph hasCustomPrompt="1" idx="2" type="title"/>
          </p:nvPr>
        </p:nvSpPr>
        <p:spPr>
          <a:xfrm>
            <a:off x="2971800" y="1161288"/>
            <a:ext cx="2967600" cy="10698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9600"/>
              <a:buNone/>
              <a:defRPr sz="9600"/>
            </a:lvl1pPr>
            <a:lvl2pPr lvl="1" rtl="0" algn="ctr">
              <a:spcBef>
                <a:spcPts val="0"/>
              </a:spcBef>
              <a:spcAft>
                <a:spcPts val="0"/>
              </a:spcAft>
              <a:buSzPts val="9600"/>
              <a:buNone/>
              <a:defRPr sz="9600"/>
            </a:lvl2pPr>
            <a:lvl3pPr lvl="2" rtl="0" algn="ctr">
              <a:spcBef>
                <a:spcPts val="0"/>
              </a:spcBef>
              <a:spcAft>
                <a:spcPts val="0"/>
              </a:spcAft>
              <a:buSzPts val="9600"/>
              <a:buNone/>
              <a:defRPr sz="9600"/>
            </a:lvl3pPr>
            <a:lvl4pPr lvl="3" rtl="0" algn="ctr">
              <a:spcBef>
                <a:spcPts val="0"/>
              </a:spcBef>
              <a:spcAft>
                <a:spcPts val="0"/>
              </a:spcAft>
              <a:buSzPts val="9600"/>
              <a:buNone/>
              <a:defRPr sz="9600"/>
            </a:lvl4pPr>
            <a:lvl5pPr lvl="4" rtl="0" algn="ctr">
              <a:spcBef>
                <a:spcPts val="0"/>
              </a:spcBef>
              <a:spcAft>
                <a:spcPts val="0"/>
              </a:spcAft>
              <a:buSzPts val="9600"/>
              <a:buNone/>
              <a:defRPr sz="9600"/>
            </a:lvl5pPr>
            <a:lvl6pPr lvl="5" rtl="0" algn="ctr">
              <a:spcBef>
                <a:spcPts val="0"/>
              </a:spcBef>
              <a:spcAft>
                <a:spcPts val="0"/>
              </a:spcAft>
              <a:buSzPts val="9600"/>
              <a:buNone/>
              <a:defRPr sz="9600"/>
            </a:lvl6pPr>
            <a:lvl7pPr lvl="6" rtl="0" algn="ctr">
              <a:spcBef>
                <a:spcPts val="0"/>
              </a:spcBef>
              <a:spcAft>
                <a:spcPts val="0"/>
              </a:spcAft>
              <a:buSzPts val="9600"/>
              <a:buNone/>
              <a:defRPr sz="9600"/>
            </a:lvl7pPr>
            <a:lvl8pPr lvl="7" rtl="0" algn="ctr">
              <a:spcBef>
                <a:spcPts val="0"/>
              </a:spcBef>
              <a:spcAft>
                <a:spcPts val="0"/>
              </a:spcAft>
              <a:buSzPts val="9600"/>
              <a:buNone/>
              <a:defRPr sz="9600"/>
            </a:lvl8pPr>
            <a:lvl9pPr lvl="8" rtl="0" algn="ctr">
              <a:spcBef>
                <a:spcPts val="0"/>
              </a:spcBef>
              <a:spcAft>
                <a:spcPts val="0"/>
              </a:spcAft>
              <a:buSzPts val="9600"/>
              <a:buNone/>
              <a:defRPr sz="9600"/>
            </a:lvl9pPr>
          </a:lstStyle>
          <a:p>
            <a:r>
              <a:t>xx%</a:t>
            </a:r>
          </a:p>
        </p:txBody>
      </p:sp>
      <p:sp>
        <p:nvSpPr>
          <p:cNvPr id="74" name="Google Shape;74;p3"/>
          <p:cNvSpPr txBox="1"/>
          <p:nvPr>
            <p:ph idx="1" type="subTitle"/>
          </p:nvPr>
        </p:nvSpPr>
        <p:spPr>
          <a:xfrm>
            <a:off x="2973225" y="2999232"/>
            <a:ext cx="3200400" cy="6858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1600">
                <a:solidFill>
                  <a:schemeClr val="dk2"/>
                </a:solidFill>
                <a:latin typeface="Barlow Semi Condensed"/>
                <a:ea typeface="Barlow Semi Condensed"/>
                <a:cs typeface="Barlow Semi Condensed"/>
                <a:sym typeface="Barlow Semi Condensed"/>
              </a:defRPr>
            </a:lvl1pPr>
            <a:lvl2pPr lvl="1" rtl="0" algn="ctr">
              <a:spcBef>
                <a:spcPts val="1200"/>
              </a:spcBef>
              <a:spcAft>
                <a:spcPts val="0"/>
              </a:spcAft>
              <a:buNone/>
              <a:defRPr sz="1600">
                <a:solidFill>
                  <a:schemeClr val="dk2"/>
                </a:solidFill>
                <a:latin typeface="Barlow Semi Condensed"/>
                <a:ea typeface="Barlow Semi Condensed"/>
                <a:cs typeface="Barlow Semi Condensed"/>
                <a:sym typeface="Barlow Semi Condensed"/>
              </a:defRPr>
            </a:lvl2pPr>
            <a:lvl3pPr lvl="2" rtl="0" algn="ctr">
              <a:spcBef>
                <a:spcPts val="1200"/>
              </a:spcBef>
              <a:spcAft>
                <a:spcPts val="0"/>
              </a:spcAft>
              <a:buNone/>
              <a:defRPr sz="1600">
                <a:solidFill>
                  <a:schemeClr val="dk2"/>
                </a:solidFill>
                <a:latin typeface="Barlow Semi Condensed"/>
                <a:ea typeface="Barlow Semi Condensed"/>
                <a:cs typeface="Barlow Semi Condensed"/>
                <a:sym typeface="Barlow Semi Condensed"/>
              </a:defRPr>
            </a:lvl3pPr>
            <a:lvl4pPr lvl="3" rtl="0" algn="ctr">
              <a:spcBef>
                <a:spcPts val="1200"/>
              </a:spcBef>
              <a:spcAft>
                <a:spcPts val="0"/>
              </a:spcAft>
              <a:buNone/>
              <a:defRPr sz="1600">
                <a:solidFill>
                  <a:schemeClr val="dk2"/>
                </a:solidFill>
                <a:latin typeface="Barlow Semi Condensed"/>
                <a:ea typeface="Barlow Semi Condensed"/>
                <a:cs typeface="Barlow Semi Condensed"/>
                <a:sym typeface="Barlow Semi Condensed"/>
              </a:defRPr>
            </a:lvl4pPr>
            <a:lvl5pPr lvl="4" rtl="0" algn="ctr">
              <a:spcBef>
                <a:spcPts val="1200"/>
              </a:spcBef>
              <a:spcAft>
                <a:spcPts val="0"/>
              </a:spcAft>
              <a:buNone/>
              <a:defRPr sz="1600">
                <a:solidFill>
                  <a:schemeClr val="dk2"/>
                </a:solidFill>
                <a:latin typeface="Barlow Semi Condensed"/>
                <a:ea typeface="Barlow Semi Condensed"/>
                <a:cs typeface="Barlow Semi Condensed"/>
                <a:sym typeface="Barlow Semi Condensed"/>
              </a:defRPr>
            </a:lvl5pPr>
            <a:lvl6pPr lvl="5" rtl="0" algn="ctr">
              <a:spcBef>
                <a:spcPts val="1200"/>
              </a:spcBef>
              <a:spcAft>
                <a:spcPts val="0"/>
              </a:spcAft>
              <a:buNone/>
              <a:defRPr sz="1600">
                <a:solidFill>
                  <a:schemeClr val="dk2"/>
                </a:solidFill>
                <a:latin typeface="Barlow Semi Condensed"/>
                <a:ea typeface="Barlow Semi Condensed"/>
                <a:cs typeface="Barlow Semi Condensed"/>
                <a:sym typeface="Barlow Semi Condensed"/>
              </a:defRPr>
            </a:lvl6pPr>
            <a:lvl7pPr lvl="6" rtl="0" algn="ctr">
              <a:spcBef>
                <a:spcPts val="1200"/>
              </a:spcBef>
              <a:spcAft>
                <a:spcPts val="0"/>
              </a:spcAft>
              <a:buNone/>
              <a:defRPr sz="1600">
                <a:solidFill>
                  <a:schemeClr val="dk2"/>
                </a:solidFill>
                <a:latin typeface="Barlow Semi Condensed"/>
                <a:ea typeface="Barlow Semi Condensed"/>
                <a:cs typeface="Barlow Semi Condensed"/>
                <a:sym typeface="Barlow Semi Condensed"/>
              </a:defRPr>
            </a:lvl7pPr>
            <a:lvl8pPr lvl="7" rtl="0" algn="ctr">
              <a:spcBef>
                <a:spcPts val="1200"/>
              </a:spcBef>
              <a:spcAft>
                <a:spcPts val="0"/>
              </a:spcAft>
              <a:buNone/>
              <a:defRPr sz="1600">
                <a:solidFill>
                  <a:schemeClr val="dk2"/>
                </a:solidFill>
                <a:latin typeface="Barlow Semi Condensed"/>
                <a:ea typeface="Barlow Semi Condensed"/>
                <a:cs typeface="Barlow Semi Condensed"/>
                <a:sym typeface="Barlow Semi Condensed"/>
              </a:defRPr>
            </a:lvl8pPr>
            <a:lvl9pPr lvl="8" rtl="0" algn="ctr">
              <a:spcBef>
                <a:spcPts val="1200"/>
              </a:spcBef>
              <a:spcAft>
                <a:spcPts val="1200"/>
              </a:spcAft>
              <a:buNone/>
              <a:defRPr sz="1600">
                <a:solidFill>
                  <a:schemeClr val="dk2"/>
                </a:solidFill>
                <a:latin typeface="Barlow Semi Condensed"/>
                <a:ea typeface="Barlow Semi Condensed"/>
                <a:cs typeface="Barlow Semi Condensed"/>
                <a:sym typeface="Barlow Semi Condensed"/>
              </a:defRPr>
            </a:lvl9pPr>
          </a:lstStyle>
          <a:p/>
        </p:txBody>
      </p:sp>
      <p:grpSp>
        <p:nvGrpSpPr>
          <p:cNvPr id="75" name="Google Shape;75;p3"/>
          <p:cNvGrpSpPr/>
          <p:nvPr/>
        </p:nvGrpSpPr>
        <p:grpSpPr>
          <a:xfrm>
            <a:off x="432850" y="0"/>
            <a:ext cx="8278300" cy="5165700"/>
            <a:chOff x="432850" y="0"/>
            <a:chExt cx="8278300" cy="5165700"/>
          </a:xfrm>
        </p:grpSpPr>
        <p:cxnSp>
          <p:nvCxnSpPr>
            <p:cNvPr id="76" name="Google Shape;76;p3"/>
            <p:cNvCxnSpPr/>
            <p:nvPr/>
          </p:nvCxnSpPr>
          <p:spPr>
            <a:xfrm rot="10800000">
              <a:off x="8420275" y="2664300"/>
              <a:ext cx="0" cy="2501400"/>
            </a:xfrm>
            <a:prstGeom prst="straightConnector1">
              <a:avLst/>
            </a:prstGeom>
            <a:noFill/>
            <a:ln cap="flat" cmpd="sng" w="9525">
              <a:solidFill>
                <a:schemeClr val="dk1"/>
              </a:solidFill>
              <a:prstDash val="solid"/>
              <a:round/>
              <a:headEnd len="med" w="med" type="none"/>
              <a:tailEnd len="med" w="med" type="none"/>
            </a:ln>
          </p:spPr>
        </p:cxnSp>
        <p:grpSp>
          <p:nvGrpSpPr>
            <p:cNvPr id="77" name="Google Shape;77;p3"/>
            <p:cNvGrpSpPr/>
            <p:nvPr/>
          </p:nvGrpSpPr>
          <p:grpSpPr>
            <a:xfrm>
              <a:off x="8129350" y="4292175"/>
              <a:ext cx="581800" cy="582350"/>
              <a:chOff x="8064275" y="887850"/>
              <a:chExt cx="581800" cy="582350"/>
            </a:xfrm>
          </p:grpSpPr>
          <p:sp>
            <p:nvSpPr>
              <p:cNvPr id="78" name="Google Shape;78;p3"/>
              <p:cNvSpPr/>
              <p:nvPr/>
            </p:nvSpPr>
            <p:spPr>
              <a:xfrm>
                <a:off x="8068750" y="892875"/>
                <a:ext cx="572875" cy="572325"/>
              </a:xfrm>
              <a:custGeom>
                <a:rect b="b" l="l" r="r" t="t"/>
                <a:pathLst>
                  <a:path extrusionOk="0" h="22893" w="22915">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8064275" y="887850"/>
                <a:ext cx="581800" cy="582350"/>
              </a:xfrm>
              <a:custGeom>
                <a:rect b="b" l="l" r="r" t="t"/>
                <a:pathLst>
                  <a:path extrusionOk="0" h="23294" w="23272">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8141175" y="965325"/>
                <a:ext cx="428000" cy="427425"/>
              </a:xfrm>
              <a:custGeom>
                <a:rect b="b" l="l" r="r" t="t"/>
                <a:pathLst>
                  <a:path extrusionOk="0" h="17097" w="1712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8136725" y="960300"/>
                <a:ext cx="436925" cy="437475"/>
              </a:xfrm>
              <a:custGeom>
                <a:rect b="b" l="l" r="r" t="t"/>
                <a:pathLst>
                  <a:path extrusionOk="0" h="17499" w="17477">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
              <p:cNvSpPr/>
              <p:nvPr/>
            </p:nvSpPr>
            <p:spPr>
              <a:xfrm>
                <a:off x="8219750" y="1043875"/>
                <a:ext cx="270300" cy="270300"/>
              </a:xfrm>
              <a:custGeom>
                <a:rect b="b" l="l" r="r" t="t"/>
                <a:pathLst>
                  <a:path extrusionOk="0" h="10812" w="10812">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3"/>
              <p:cNvSpPr/>
              <p:nvPr/>
            </p:nvSpPr>
            <p:spPr>
              <a:xfrm>
                <a:off x="8215300" y="1039425"/>
                <a:ext cx="279775" cy="279225"/>
              </a:xfrm>
              <a:custGeom>
                <a:rect b="b" l="l" r="r" t="t"/>
                <a:pathLst>
                  <a:path extrusionOk="0" h="11169" w="11191">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4" name="Google Shape;84;p3"/>
            <p:cNvGrpSpPr/>
            <p:nvPr/>
          </p:nvGrpSpPr>
          <p:grpSpPr>
            <a:xfrm>
              <a:off x="8274238" y="3720600"/>
              <a:ext cx="292025" cy="292575"/>
              <a:chOff x="7353050" y="316275"/>
              <a:chExt cx="292025" cy="292575"/>
            </a:xfrm>
          </p:grpSpPr>
          <p:sp>
            <p:nvSpPr>
              <p:cNvPr id="85" name="Google Shape;85;p3"/>
              <p:cNvSpPr/>
              <p:nvPr/>
            </p:nvSpPr>
            <p:spPr>
              <a:xfrm>
                <a:off x="7358075" y="321275"/>
                <a:ext cx="282550" cy="282550"/>
              </a:xfrm>
              <a:custGeom>
                <a:rect b="b" l="l" r="r" t="t"/>
                <a:pathLst>
                  <a:path extrusionOk="0" h="11302" w="11302">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3"/>
              <p:cNvSpPr/>
              <p:nvPr/>
            </p:nvSpPr>
            <p:spPr>
              <a:xfrm>
                <a:off x="7353050" y="316275"/>
                <a:ext cx="292025" cy="292575"/>
              </a:xfrm>
              <a:custGeom>
                <a:rect b="b" l="l" r="r" t="t"/>
                <a:pathLst>
                  <a:path extrusionOk="0" h="11703" w="11681">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3"/>
              <p:cNvSpPr/>
              <p:nvPr/>
            </p:nvSpPr>
            <p:spPr>
              <a:xfrm>
                <a:off x="7419925" y="383125"/>
                <a:ext cx="158275" cy="158300"/>
              </a:xfrm>
              <a:custGeom>
                <a:rect b="b" l="l" r="r" t="t"/>
                <a:pathLst>
                  <a:path extrusionOk="0" h="6332" w="6331">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3"/>
              <p:cNvSpPr/>
              <p:nvPr/>
            </p:nvSpPr>
            <p:spPr>
              <a:xfrm>
                <a:off x="7415475" y="378675"/>
                <a:ext cx="167750" cy="167775"/>
              </a:xfrm>
              <a:custGeom>
                <a:rect b="b" l="l" r="r" t="t"/>
                <a:pathLst>
                  <a:path extrusionOk="0" h="6711" w="671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9" name="Google Shape;89;p3"/>
            <p:cNvGrpSpPr/>
            <p:nvPr/>
          </p:nvGrpSpPr>
          <p:grpSpPr>
            <a:xfrm>
              <a:off x="8332763" y="3212475"/>
              <a:ext cx="175000" cy="175000"/>
              <a:chOff x="8792300" y="321275"/>
              <a:chExt cx="175000" cy="175000"/>
            </a:xfrm>
          </p:grpSpPr>
          <p:sp>
            <p:nvSpPr>
              <p:cNvPr id="90" name="Google Shape;90;p3"/>
              <p:cNvSpPr/>
              <p:nvPr/>
            </p:nvSpPr>
            <p:spPr>
              <a:xfrm>
                <a:off x="8796750" y="326300"/>
                <a:ext cx="166100" cy="165525"/>
              </a:xfrm>
              <a:custGeom>
                <a:rect b="b" l="l" r="r" t="t"/>
                <a:pathLst>
                  <a:path extrusionOk="0" h="6621" w="6644">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3"/>
              <p:cNvSpPr/>
              <p:nvPr/>
            </p:nvSpPr>
            <p:spPr>
              <a:xfrm>
                <a:off x="8792300" y="321275"/>
                <a:ext cx="175000" cy="175000"/>
              </a:xfrm>
              <a:custGeom>
                <a:rect b="b" l="l" r="r" t="t"/>
                <a:pathLst>
                  <a:path extrusionOk="0" h="7000" w="700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3"/>
              <p:cNvSpPr/>
              <p:nvPr/>
            </p:nvSpPr>
            <p:spPr>
              <a:xfrm>
                <a:off x="8833525" y="362525"/>
                <a:ext cx="92550" cy="93075"/>
              </a:xfrm>
              <a:custGeom>
                <a:rect b="b" l="l" r="r" t="t"/>
                <a:pathLst>
                  <a:path extrusionOk="0" h="3723" w="3702">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3"/>
              <p:cNvSpPr/>
              <p:nvPr/>
            </p:nvSpPr>
            <p:spPr>
              <a:xfrm>
                <a:off x="8828525" y="358050"/>
                <a:ext cx="102550" cy="102000"/>
              </a:xfrm>
              <a:custGeom>
                <a:rect b="b" l="l" r="r" t="t"/>
                <a:pathLst>
                  <a:path extrusionOk="0" h="4080" w="4102">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94" name="Google Shape;94;p3"/>
            <p:cNvCxnSpPr/>
            <p:nvPr/>
          </p:nvCxnSpPr>
          <p:spPr>
            <a:xfrm>
              <a:off x="723725" y="613"/>
              <a:ext cx="0" cy="2501400"/>
            </a:xfrm>
            <a:prstGeom prst="straightConnector1">
              <a:avLst/>
            </a:prstGeom>
            <a:noFill/>
            <a:ln cap="flat" cmpd="sng" w="9525">
              <a:solidFill>
                <a:schemeClr val="dk1"/>
              </a:solidFill>
              <a:prstDash val="solid"/>
              <a:round/>
              <a:headEnd len="med" w="med" type="none"/>
              <a:tailEnd len="med" w="med" type="none"/>
            </a:ln>
          </p:spPr>
        </p:cxnSp>
        <p:grpSp>
          <p:nvGrpSpPr>
            <p:cNvPr id="95" name="Google Shape;95;p3"/>
            <p:cNvGrpSpPr/>
            <p:nvPr/>
          </p:nvGrpSpPr>
          <p:grpSpPr>
            <a:xfrm rot="10800000">
              <a:off x="432850" y="291788"/>
              <a:ext cx="581800" cy="582350"/>
              <a:chOff x="8064275" y="887850"/>
              <a:chExt cx="581800" cy="582350"/>
            </a:xfrm>
          </p:grpSpPr>
          <p:sp>
            <p:nvSpPr>
              <p:cNvPr id="96" name="Google Shape;96;p3"/>
              <p:cNvSpPr/>
              <p:nvPr/>
            </p:nvSpPr>
            <p:spPr>
              <a:xfrm>
                <a:off x="8068750" y="892875"/>
                <a:ext cx="572875" cy="572325"/>
              </a:xfrm>
              <a:custGeom>
                <a:rect b="b" l="l" r="r" t="t"/>
                <a:pathLst>
                  <a:path extrusionOk="0" h="22893" w="22915">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3"/>
              <p:cNvSpPr/>
              <p:nvPr/>
            </p:nvSpPr>
            <p:spPr>
              <a:xfrm>
                <a:off x="8064275" y="887850"/>
                <a:ext cx="581800" cy="582350"/>
              </a:xfrm>
              <a:custGeom>
                <a:rect b="b" l="l" r="r" t="t"/>
                <a:pathLst>
                  <a:path extrusionOk="0" h="23294" w="23272">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3"/>
              <p:cNvSpPr/>
              <p:nvPr/>
            </p:nvSpPr>
            <p:spPr>
              <a:xfrm>
                <a:off x="8141175" y="965325"/>
                <a:ext cx="428000" cy="427425"/>
              </a:xfrm>
              <a:custGeom>
                <a:rect b="b" l="l" r="r" t="t"/>
                <a:pathLst>
                  <a:path extrusionOk="0" h="17097" w="1712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3"/>
              <p:cNvSpPr/>
              <p:nvPr/>
            </p:nvSpPr>
            <p:spPr>
              <a:xfrm>
                <a:off x="8136725" y="960300"/>
                <a:ext cx="436925" cy="437475"/>
              </a:xfrm>
              <a:custGeom>
                <a:rect b="b" l="l" r="r" t="t"/>
                <a:pathLst>
                  <a:path extrusionOk="0" h="17499" w="17477">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3"/>
              <p:cNvSpPr/>
              <p:nvPr/>
            </p:nvSpPr>
            <p:spPr>
              <a:xfrm>
                <a:off x="8219750" y="1043875"/>
                <a:ext cx="270300" cy="270300"/>
              </a:xfrm>
              <a:custGeom>
                <a:rect b="b" l="l" r="r" t="t"/>
                <a:pathLst>
                  <a:path extrusionOk="0" h="10812" w="10812">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3"/>
              <p:cNvSpPr/>
              <p:nvPr/>
            </p:nvSpPr>
            <p:spPr>
              <a:xfrm>
                <a:off x="8215300" y="1039425"/>
                <a:ext cx="279775" cy="279225"/>
              </a:xfrm>
              <a:custGeom>
                <a:rect b="b" l="l" r="r" t="t"/>
                <a:pathLst>
                  <a:path extrusionOk="0" h="11169" w="11191">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2" name="Google Shape;102;p3"/>
            <p:cNvGrpSpPr/>
            <p:nvPr/>
          </p:nvGrpSpPr>
          <p:grpSpPr>
            <a:xfrm rot="10800000">
              <a:off x="577738" y="1153138"/>
              <a:ext cx="292025" cy="292575"/>
              <a:chOff x="7353050" y="316275"/>
              <a:chExt cx="292025" cy="292575"/>
            </a:xfrm>
          </p:grpSpPr>
          <p:sp>
            <p:nvSpPr>
              <p:cNvPr id="103" name="Google Shape;103;p3"/>
              <p:cNvSpPr/>
              <p:nvPr/>
            </p:nvSpPr>
            <p:spPr>
              <a:xfrm>
                <a:off x="7358075" y="321275"/>
                <a:ext cx="282550" cy="282550"/>
              </a:xfrm>
              <a:custGeom>
                <a:rect b="b" l="l" r="r" t="t"/>
                <a:pathLst>
                  <a:path extrusionOk="0" h="11302" w="11302">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3"/>
              <p:cNvSpPr/>
              <p:nvPr/>
            </p:nvSpPr>
            <p:spPr>
              <a:xfrm>
                <a:off x="7353050" y="316275"/>
                <a:ext cx="292025" cy="292575"/>
              </a:xfrm>
              <a:custGeom>
                <a:rect b="b" l="l" r="r" t="t"/>
                <a:pathLst>
                  <a:path extrusionOk="0" h="11703" w="11681">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3"/>
              <p:cNvSpPr/>
              <p:nvPr/>
            </p:nvSpPr>
            <p:spPr>
              <a:xfrm>
                <a:off x="7419925" y="383125"/>
                <a:ext cx="158275" cy="158300"/>
              </a:xfrm>
              <a:custGeom>
                <a:rect b="b" l="l" r="r" t="t"/>
                <a:pathLst>
                  <a:path extrusionOk="0" h="6332" w="6331">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3"/>
              <p:cNvSpPr/>
              <p:nvPr/>
            </p:nvSpPr>
            <p:spPr>
              <a:xfrm>
                <a:off x="7415475" y="378675"/>
                <a:ext cx="167750" cy="167775"/>
              </a:xfrm>
              <a:custGeom>
                <a:rect b="b" l="l" r="r" t="t"/>
                <a:pathLst>
                  <a:path extrusionOk="0" h="6711" w="671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7" name="Google Shape;107;p3"/>
            <p:cNvGrpSpPr/>
            <p:nvPr/>
          </p:nvGrpSpPr>
          <p:grpSpPr>
            <a:xfrm rot="10800000">
              <a:off x="636238" y="1778838"/>
              <a:ext cx="175000" cy="175000"/>
              <a:chOff x="8792300" y="321275"/>
              <a:chExt cx="175000" cy="175000"/>
            </a:xfrm>
          </p:grpSpPr>
          <p:sp>
            <p:nvSpPr>
              <p:cNvPr id="108" name="Google Shape;108;p3"/>
              <p:cNvSpPr/>
              <p:nvPr/>
            </p:nvSpPr>
            <p:spPr>
              <a:xfrm>
                <a:off x="8796750" y="326300"/>
                <a:ext cx="166100" cy="165525"/>
              </a:xfrm>
              <a:custGeom>
                <a:rect b="b" l="l" r="r" t="t"/>
                <a:pathLst>
                  <a:path extrusionOk="0" h="6621" w="6644">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3"/>
              <p:cNvSpPr/>
              <p:nvPr/>
            </p:nvSpPr>
            <p:spPr>
              <a:xfrm>
                <a:off x="8792300" y="321275"/>
                <a:ext cx="175000" cy="175000"/>
              </a:xfrm>
              <a:custGeom>
                <a:rect b="b" l="l" r="r" t="t"/>
                <a:pathLst>
                  <a:path extrusionOk="0" h="7000" w="700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3"/>
              <p:cNvSpPr/>
              <p:nvPr/>
            </p:nvSpPr>
            <p:spPr>
              <a:xfrm>
                <a:off x="8833525" y="362525"/>
                <a:ext cx="92550" cy="93075"/>
              </a:xfrm>
              <a:custGeom>
                <a:rect b="b" l="l" r="r" t="t"/>
                <a:pathLst>
                  <a:path extrusionOk="0" h="3723" w="3702">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3"/>
              <p:cNvSpPr/>
              <p:nvPr/>
            </p:nvSpPr>
            <p:spPr>
              <a:xfrm>
                <a:off x="8828525" y="358050"/>
                <a:ext cx="102550" cy="102000"/>
              </a:xfrm>
              <a:custGeom>
                <a:rect b="b" l="l" r="r" t="t"/>
                <a:pathLst>
                  <a:path extrusionOk="0" h="4080" w="4102">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2" name="Google Shape;112;p3"/>
            <p:cNvGrpSpPr/>
            <p:nvPr/>
          </p:nvGrpSpPr>
          <p:grpSpPr>
            <a:xfrm>
              <a:off x="432850" y="2003163"/>
              <a:ext cx="175013" cy="27000"/>
              <a:chOff x="5662375" y="212375"/>
              <a:chExt cx="175013" cy="27000"/>
            </a:xfrm>
          </p:grpSpPr>
          <p:sp>
            <p:nvSpPr>
              <p:cNvPr id="113" name="Google Shape;113;p3"/>
              <p:cNvSpPr/>
              <p:nvPr/>
            </p:nvSpPr>
            <p:spPr>
              <a:xfrm>
                <a:off x="5662375"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3"/>
              <p:cNvSpPr/>
              <p:nvPr/>
            </p:nvSpPr>
            <p:spPr>
              <a:xfrm>
                <a:off x="5736381"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3"/>
              <p:cNvSpPr/>
              <p:nvPr/>
            </p:nvSpPr>
            <p:spPr>
              <a:xfrm>
                <a:off x="5810388"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6" name="Google Shape;116;p3"/>
            <p:cNvGrpSpPr/>
            <p:nvPr/>
          </p:nvGrpSpPr>
          <p:grpSpPr>
            <a:xfrm>
              <a:off x="788100" y="208488"/>
              <a:ext cx="175013" cy="27000"/>
              <a:chOff x="5662375" y="212375"/>
              <a:chExt cx="175013" cy="27000"/>
            </a:xfrm>
          </p:grpSpPr>
          <p:sp>
            <p:nvSpPr>
              <p:cNvPr id="117" name="Google Shape;117;p3"/>
              <p:cNvSpPr/>
              <p:nvPr/>
            </p:nvSpPr>
            <p:spPr>
              <a:xfrm>
                <a:off x="5662375"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3"/>
              <p:cNvSpPr/>
              <p:nvPr/>
            </p:nvSpPr>
            <p:spPr>
              <a:xfrm>
                <a:off x="5736381"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3"/>
              <p:cNvSpPr/>
              <p:nvPr/>
            </p:nvSpPr>
            <p:spPr>
              <a:xfrm>
                <a:off x="5810388"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0" name="Google Shape;120;p3"/>
            <p:cNvGrpSpPr/>
            <p:nvPr/>
          </p:nvGrpSpPr>
          <p:grpSpPr>
            <a:xfrm>
              <a:off x="8129350" y="4988725"/>
              <a:ext cx="175013" cy="27000"/>
              <a:chOff x="5662375" y="212375"/>
              <a:chExt cx="175013" cy="27000"/>
            </a:xfrm>
          </p:grpSpPr>
          <p:sp>
            <p:nvSpPr>
              <p:cNvPr id="121" name="Google Shape;121;p3"/>
              <p:cNvSpPr/>
              <p:nvPr/>
            </p:nvSpPr>
            <p:spPr>
              <a:xfrm>
                <a:off x="5662375"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3"/>
              <p:cNvSpPr/>
              <p:nvPr/>
            </p:nvSpPr>
            <p:spPr>
              <a:xfrm>
                <a:off x="5736381"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3"/>
              <p:cNvSpPr/>
              <p:nvPr/>
            </p:nvSpPr>
            <p:spPr>
              <a:xfrm>
                <a:off x="5810388"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4" name="Google Shape;124;p3"/>
            <p:cNvGrpSpPr/>
            <p:nvPr/>
          </p:nvGrpSpPr>
          <p:grpSpPr>
            <a:xfrm>
              <a:off x="8497550" y="3429425"/>
              <a:ext cx="175013" cy="27000"/>
              <a:chOff x="5662375" y="212375"/>
              <a:chExt cx="175013" cy="27000"/>
            </a:xfrm>
          </p:grpSpPr>
          <p:sp>
            <p:nvSpPr>
              <p:cNvPr id="125" name="Google Shape;125;p3"/>
              <p:cNvSpPr/>
              <p:nvPr/>
            </p:nvSpPr>
            <p:spPr>
              <a:xfrm>
                <a:off x="5662375"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3"/>
              <p:cNvSpPr/>
              <p:nvPr/>
            </p:nvSpPr>
            <p:spPr>
              <a:xfrm>
                <a:off x="5736381"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3"/>
              <p:cNvSpPr/>
              <p:nvPr/>
            </p:nvSpPr>
            <p:spPr>
              <a:xfrm>
                <a:off x="5810388"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128" name="Google Shape;128;p3"/>
            <p:cNvCxnSpPr/>
            <p:nvPr/>
          </p:nvCxnSpPr>
          <p:spPr>
            <a:xfrm>
              <a:off x="8407225" y="0"/>
              <a:ext cx="0" cy="2160900"/>
            </a:xfrm>
            <a:prstGeom prst="straightConnector1">
              <a:avLst/>
            </a:prstGeom>
            <a:noFill/>
            <a:ln cap="flat" cmpd="sng" w="9525">
              <a:solidFill>
                <a:schemeClr val="dk1"/>
              </a:solidFill>
              <a:prstDash val="solid"/>
              <a:round/>
              <a:headEnd len="med" w="med" type="none"/>
              <a:tailEnd len="med" w="med" type="none"/>
            </a:ln>
          </p:spPr>
        </p:cxnSp>
        <p:cxnSp>
          <p:nvCxnSpPr>
            <p:cNvPr id="129" name="Google Shape;129;p3"/>
            <p:cNvCxnSpPr/>
            <p:nvPr/>
          </p:nvCxnSpPr>
          <p:spPr>
            <a:xfrm>
              <a:off x="718025" y="2985634"/>
              <a:ext cx="0" cy="2160900"/>
            </a:xfrm>
            <a:prstGeom prst="straightConnector1">
              <a:avLst/>
            </a:prstGeom>
            <a:noFill/>
            <a:ln cap="flat" cmpd="sng" w="9525">
              <a:solidFill>
                <a:schemeClr val="dk1"/>
              </a:solidFill>
              <a:prstDash val="solid"/>
              <a:round/>
              <a:headEnd len="med" w="med" type="none"/>
              <a:tailEnd len="med" w="med" type="none"/>
            </a:ln>
          </p:spPr>
        </p:cxnSp>
        <p:sp>
          <p:nvSpPr>
            <p:cNvPr id="130" name="Google Shape;130;p3"/>
            <p:cNvSpPr/>
            <p:nvPr/>
          </p:nvSpPr>
          <p:spPr>
            <a:xfrm>
              <a:off x="671825" y="4587888"/>
              <a:ext cx="92400" cy="92400"/>
            </a:xfrm>
            <a:prstGeom prst="ellipse">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3"/>
            <p:cNvSpPr/>
            <p:nvPr/>
          </p:nvSpPr>
          <p:spPr>
            <a:xfrm>
              <a:off x="671825" y="3940338"/>
              <a:ext cx="92400" cy="92400"/>
            </a:xfrm>
            <a:prstGeom prst="ellipse">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3"/>
            <p:cNvSpPr/>
            <p:nvPr/>
          </p:nvSpPr>
          <p:spPr>
            <a:xfrm>
              <a:off x="8361025" y="1453500"/>
              <a:ext cx="92400" cy="92400"/>
            </a:xfrm>
            <a:prstGeom prst="ellipse">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3"/>
            <p:cNvSpPr/>
            <p:nvPr/>
          </p:nvSpPr>
          <p:spPr>
            <a:xfrm>
              <a:off x="8361025" y="234875"/>
              <a:ext cx="92400" cy="92400"/>
            </a:xfrm>
            <a:prstGeom prst="ellipse">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4" name="Shape 134"/>
        <p:cNvGrpSpPr/>
        <p:nvPr/>
      </p:nvGrpSpPr>
      <p:grpSpPr>
        <a:xfrm>
          <a:off x="0" y="0"/>
          <a:ext cx="0" cy="0"/>
          <a:chOff x="0" y="0"/>
          <a:chExt cx="0" cy="0"/>
        </a:xfrm>
      </p:grpSpPr>
      <p:sp>
        <p:nvSpPr>
          <p:cNvPr id="135" name="Google Shape;135;p4"/>
          <p:cNvSpPr txBox="1"/>
          <p:nvPr>
            <p:ph idx="1" type="subTitle"/>
          </p:nvPr>
        </p:nvSpPr>
        <p:spPr>
          <a:xfrm>
            <a:off x="1287900" y="1398000"/>
            <a:ext cx="6568200" cy="3210600"/>
          </a:xfrm>
          <a:prstGeom prst="rect">
            <a:avLst/>
          </a:prstGeom>
        </p:spPr>
        <p:txBody>
          <a:bodyPr anchorCtr="0" anchor="t" bIns="91425" lIns="91425" spcFirstLastPara="1" rIns="91425" wrap="square" tIns="91425">
            <a:noAutofit/>
          </a:bodyPr>
          <a:lstStyle>
            <a:lvl1pPr lvl="0" rtl="0">
              <a:lnSpc>
                <a:spcPct val="115000"/>
              </a:lnSpc>
              <a:spcBef>
                <a:spcPts val="0"/>
              </a:spcBef>
              <a:spcAft>
                <a:spcPts val="0"/>
              </a:spcAft>
              <a:buNone/>
              <a:defRPr>
                <a:solidFill>
                  <a:schemeClr val="dk2"/>
                </a:solidFill>
                <a:latin typeface="Barlow Semi Condensed"/>
                <a:ea typeface="Barlow Semi Condensed"/>
                <a:cs typeface="Barlow Semi Condensed"/>
                <a:sym typeface="Barlow Semi Condensed"/>
              </a:defRPr>
            </a:lvl1pPr>
            <a:lvl2pPr lvl="1" rtl="0">
              <a:lnSpc>
                <a:spcPct val="115000"/>
              </a:lnSpc>
              <a:spcBef>
                <a:spcPts val="1600"/>
              </a:spcBef>
              <a:spcAft>
                <a:spcPts val="0"/>
              </a:spcAft>
              <a:buNone/>
              <a:defRPr>
                <a:solidFill>
                  <a:schemeClr val="dk2"/>
                </a:solidFill>
                <a:latin typeface="Barlow Semi Condensed"/>
                <a:ea typeface="Barlow Semi Condensed"/>
                <a:cs typeface="Barlow Semi Condensed"/>
                <a:sym typeface="Barlow Semi Condensed"/>
              </a:defRPr>
            </a:lvl2pPr>
            <a:lvl3pPr lvl="2" rtl="0">
              <a:lnSpc>
                <a:spcPct val="115000"/>
              </a:lnSpc>
              <a:spcBef>
                <a:spcPts val="1600"/>
              </a:spcBef>
              <a:spcAft>
                <a:spcPts val="0"/>
              </a:spcAft>
              <a:buNone/>
              <a:defRPr>
                <a:solidFill>
                  <a:schemeClr val="dk2"/>
                </a:solidFill>
                <a:latin typeface="Barlow Semi Condensed"/>
                <a:ea typeface="Barlow Semi Condensed"/>
                <a:cs typeface="Barlow Semi Condensed"/>
                <a:sym typeface="Barlow Semi Condensed"/>
              </a:defRPr>
            </a:lvl3pPr>
            <a:lvl4pPr lvl="3" rtl="0">
              <a:lnSpc>
                <a:spcPct val="115000"/>
              </a:lnSpc>
              <a:spcBef>
                <a:spcPts val="1600"/>
              </a:spcBef>
              <a:spcAft>
                <a:spcPts val="0"/>
              </a:spcAft>
              <a:buNone/>
              <a:defRPr>
                <a:solidFill>
                  <a:schemeClr val="dk2"/>
                </a:solidFill>
                <a:latin typeface="Barlow Semi Condensed"/>
                <a:ea typeface="Barlow Semi Condensed"/>
                <a:cs typeface="Barlow Semi Condensed"/>
                <a:sym typeface="Barlow Semi Condensed"/>
              </a:defRPr>
            </a:lvl4pPr>
            <a:lvl5pPr lvl="4" rtl="0">
              <a:lnSpc>
                <a:spcPct val="115000"/>
              </a:lnSpc>
              <a:spcBef>
                <a:spcPts val="1600"/>
              </a:spcBef>
              <a:spcAft>
                <a:spcPts val="0"/>
              </a:spcAft>
              <a:buNone/>
              <a:defRPr>
                <a:solidFill>
                  <a:schemeClr val="dk2"/>
                </a:solidFill>
                <a:latin typeface="Barlow Semi Condensed"/>
                <a:ea typeface="Barlow Semi Condensed"/>
                <a:cs typeface="Barlow Semi Condensed"/>
                <a:sym typeface="Barlow Semi Condensed"/>
              </a:defRPr>
            </a:lvl5pPr>
            <a:lvl6pPr lvl="5" rtl="0">
              <a:lnSpc>
                <a:spcPct val="115000"/>
              </a:lnSpc>
              <a:spcBef>
                <a:spcPts val="1600"/>
              </a:spcBef>
              <a:spcAft>
                <a:spcPts val="0"/>
              </a:spcAft>
              <a:buNone/>
              <a:defRPr>
                <a:solidFill>
                  <a:schemeClr val="dk2"/>
                </a:solidFill>
                <a:latin typeface="Barlow Semi Condensed"/>
                <a:ea typeface="Barlow Semi Condensed"/>
                <a:cs typeface="Barlow Semi Condensed"/>
                <a:sym typeface="Barlow Semi Condensed"/>
              </a:defRPr>
            </a:lvl6pPr>
            <a:lvl7pPr lvl="6" rtl="0">
              <a:lnSpc>
                <a:spcPct val="115000"/>
              </a:lnSpc>
              <a:spcBef>
                <a:spcPts val="1600"/>
              </a:spcBef>
              <a:spcAft>
                <a:spcPts val="0"/>
              </a:spcAft>
              <a:buNone/>
              <a:defRPr>
                <a:solidFill>
                  <a:schemeClr val="dk2"/>
                </a:solidFill>
                <a:latin typeface="Barlow Semi Condensed"/>
                <a:ea typeface="Barlow Semi Condensed"/>
                <a:cs typeface="Barlow Semi Condensed"/>
                <a:sym typeface="Barlow Semi Condensed"/>
              </a:defRPr>
            </a:lvl7pPr>
            <a:lvl8pPr lvl="7" rtl="0">
              <a:lnSpc>
                <a:spcPct val="115000"/>
              </a:lnSpc>
              <a:spcBef>
                <a:spcPts val="1600"/>
              </a:spcBef>
              <a:spcAft>
                <a:spcPts val="0"/>
              </a:spcAft>
              <a:buNone/>
              <a:defRPr>
                <a:solidFill>
                  <a:schemeClr val="dk2"/>
                </a:solidFill>
                <a:latin typeface="Barlow Semi Condensed"/>
                <a:ea typeface="Barlow Semi Condensed"/>
                <a:cs typeface="Barlow Semi Condensed"/>
                <a:sym typeface="Barlow Semi Condensed"/>
              </a:defRPr>
            </a:lvl8pPr>
            <a:lvl9pPr lvl="8" rtl="0">
              <a:lnSpc>
                <a:spcPct val="115000"/>
              </a:lnSpc>
              <a:spcBef>
                <a:spcPts val="1600"/>
              </a:spcBef>
              <a:spcAft>
                <a:spcPts val="1600"/>
              </a:spcAft>
              <a:buNone/>
              <a:defRPr>
                <a:solidFill>
                  <a:schemeClr val="dk2"/>
                </a:solidFill>
                <a:latin typeface="Barlow Semi Condensed"/>
                <a:ea typeface="Barlow Semi Condensed"/>
                <a:cs typeface="Barlow Semi Condensed"/>
                <a:sym typeface="Barlow Semi Condensed"/>
              </a:defRPr>
            </a:lvl9pPr>
          </a:lstStyle>
          <a:p/>
        </p:txBody>
      </p:sp>
      <p:grpSp>
        <p:nvGrpSpPr>
          <p:cNvPr id="136" name="Google Shape;136;p4"/>
          <p:cNvGrpSpPr/>
          <p:nvPr/>
        </p:nvGrpSpPr>
        <p:grpSpPr>
          <a:xfrm>
            <a:off x="4484494" y="4433000"/>
            <a:ext cx="175013" cy="27000"/>
            <a:chOff x="5662375" y="212375"/>
            <a:chExt cx="175013" cy="27000"/>
          </a:xfrm>
        </p:grpSpPr>
        <p:sp>
          <p:nvSpPr>
            <p:cNvPr id="137" name="Google Shape;137;p4"/>
            <p:cNvSpPr/>
            <p:nvPr/>
          </p:nvSpPr>
          <p:spPr>
            <a:xfrm>
              <a:off x="5662375"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4"/>
            <p:cNvSpPr/>
            <p:nvPr/>
          </p:nvSpPr>
          <p:spPr>
            <a:xfrm>
              <a:off x="5736381"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4"/>
            <p:cNvSpPr/>
            <p:nvPr/>
          </p:nvSpPr>
          <p:spPr>
            <a:xfrm>
              <a:off x="5810388"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0" name="Google Shape;140;p4"/>
          <p:cNvSpPr txBox="1"/>
          <p:nvPr>
            <p:ph type="title"/>
          </p:nvPr>
        </p:nvSpPr>
        <p:spPr>
          <a:xfrm>
            <a:off x="713225" y="539500"/>
            <a:ext cx="7717500" cy="576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lvl1pPr>
            <a:lvl2pPr lvl="1" rtl="0" algn="ctr">
              <a:spcBef>
                <a:spcPts val="0"/>
              </a:spcBef>
              <a:spcAft>
                <a:spcPts val="0"/>
              </a:spcAft>
              <a:buSzPts val="2800"/>
              <a:buNone/>
              <a:defRPr/>
            </a:lvl2pPr>
            <a:lvl3pPr lvl="2" rtl="0" algn="ctr">
              <a:spcBef>
                <a:spcPts val="0"/>
              </a:spcBef>
              <a:spcAft>
                <a:spcPts val="0"/>
              </a:spcAft>
              <a:buSzPts val="2800"/>
              <a:buNone/>
              <a:defRPr/>
            </a:lvl3pPr>
            <a:lvl4pPr lvl="3" rtl="0" algn="ctr">
              <a:spcBef>
                <a:spcPts val="0"/>
              </a:spcBef>
              <a:spcAft>
                <a:spcPts val="0"/>
              </a:spcAft>
              <a:buSzPts val="2800"/>
              <a:buNone/>
              <a:defRPr/>
            </a:lvl4pPr>
            <a:lvl5pPr lvl="4" rtl="0" algn="ctr">
              <a:spcBef>
                <a:spcPts val="0"/>
              </a:spcBef>
              <a:spcAft>
                <a:spcPts val="0"/>
              </a:spcAft>
              <a:buSzPts val="2800"/>
              <a:buNone/>
              <a:defRPr/>
            </a:lvl5pPr>
            <a:lvl6pPr lvl="5" rtl="0" algn="ctr">
              <a:spcBef>
                <a:spcPts val="0"/>
              </a:spcBef>
              <a:spcAft>
                <a:spcPts val="0"/>
              </a:spcAft>
              <a:buSzPts val="2800"/>
              <a:buNone/>
              <a:defRPr/>
            </a:lvl6pPr>
            <a:lvl7pPr lvl="6" rtl="0" algn="ctr">
              <a:spcBef>
                <a:spcPts val="0"/>
              </a:spcBef>
              <a:spcAft>
                <a:spcPts val="0"/>
              </a:spcAft>
              <a:buSzPts val="2800"/>
              <a:buNone/>
              <a:defRPr/>
            </a:lvl7pPr>
            <a:lvl8pPr lvl="7" rtl="0" algn="ctr">
              <a:spcBef>
                <a:spcPts val="0"/>
              </a:spcBef>
              <a:spcAft>
                <a:spcPts val="0"/>
              </a:spcAft>
              <a:buSzPts val="2800"/>
              <a:buNone/>
              <a:defRPr/>
            </a:lvl8pPr>
            <a:lvl9pPr lvl="8" rtl="0" algn="ctr">
              <a:spcBef>
                <a:spcPts val="0"/>
              </a:spcBef>
              <a:spcAft>
                <a:spcPts val="0"/>
              </a:spcAft>
              <a:buSzPts val="2800"/>
              <a:buNone/>
              <a:defRPr/>
            </a:lvl9pPr>
          </a:lstStyle>
          <a:p/>
        </p:txBody>
      </p:sp>
      <p:cxnSp>
        <p:nvCxnSpPr>
          <p:cNvPr id="141" name="Google Shape;141;p4"/>
          <p:cNvCxnSpPr/>
          <p:nvPr/>
        </p:nvCxnSpPr>
        <p:spPr>
          <a:xfrm rot="10800000">
            <a:off x="8716750" y="2664300"/>
            <a:ext cx="0" cy="2501400"/>
          </a:xfrm>
          <a:prstGeom prst="straightConnector1">
            <a:avLst/>
          </a:prstGeom>
          <a:noFill/>
          <a:ln cap="flat" cmpd="sng" w="9525">
            <a:solidFill>
              <a:schemeClr val="dk1"/>
            </a:solidFill>
            <a:prstDash val="solid"/>
            <a:round/>
            <a:headEnd len="med" w="med" type="none"/>
            <a:tailEnd len="med" w="med" type="none"/>
          </a:ln>
        </p:spPr>
      </p:cxnSp>
      <p:grpSp>
        <p:nvGrpSpPr>
          <p:cNvPr id="142" name="Google Shape;142;p4"/>
          <p:cNvGrpSpPr/>
          <p:nvPr/>
        </p:nvGrpSpPr>
        <p:grpSpPr>
          <a:xfrm>
            <a:off x="8425825" y="4292175"/>
            <a:ext cx="581800" cy="582350"/>
            <a:chOff x="8064275" y="887850"/>
            <a:chExt cx="581800" cy="582350"/>
          </a:xfrm>
        </p:grpSpPr>
        <p:sp>
          <p:nvSpPr>
            <p:cNvPr id="143" name="Google Shape;143;p4"/>
            <p:cNvSpPr/>
            <p:nvPr/>
          </p:nvSpPr>
          <p:spPr>
            <a:xfrm>
              <a:off x="8068750" y="892875"/>
              <a:ext cx="572875" cy="572325"/>
            </a:xfrm>
            <a:custGeom>
              <a:rect b="b" l="l" r="r" t="t"/>
              <a:pathLst>
                <a:path extrusionOk="0" h="22893" w="22915">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4"/>
            <p:cNvSpPr/>
            <p:nvPr/>
          </p:nvSpPr>
          <p:spPr>
            <a:xfrm>
              <a:off x="8064275" y="887850"/>
              <a:ext cx="581800" cy="582350"/>
            </a:xfrm>
            <a:custGeom>
              <a:rect b="b" l="l" r="r" t="t"/>
              <a:pathLst>
                <a:path extrusionOk="0" h="23294" w="23272">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4"/>
            <p:cNvSpPr/>
            <p:nvPr/>
          </p:nvSpPr>
          <p:spPr>
            <a:xfrm>
              <a:off x="8141175" y="965325"/>
              <a:ext cx="428000" cy="427425"/>
            </a:xfrm>
            <a:custGeom>
              <a:rect b="b" l="l" r="r" t="t"/>
              <a:pathLst>
                <a:path extrusionOk="0" h="17097" w="1712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4"/>
            <p:cNvSpPr/>
            <p:nvPr/>
          </p:nvSpPr>
          <p:spPr>
            <a:xfrm>
              <a:off x="8136725" y="960300"/>
              <a:ext cx="436925" cy="437475"/>
            </a:xfrm>
            <a:custGeom>
              <a:rect b="b" l="l" r="r" t="t"/>
              <a:pathLst>
                <a:path extrusionOk="0" h="17499" w="17477">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4"/>
            <p:cNvSpPr/>
            <p:nvPr/>
          </p:nvSpPr>
          <p:spPr>
            <a:xfrm>
              <a:off x="8219750" y="1043875"/>
              <a:ext cx="270300" cy="270300"/>
            </a:xfrm>
            <a:custGeom>
              <a:rect b="b" l="l" r="r" t="t"/>
              <a:pathLst>
                <a:path extrusionOk="0" h="10812" w="10812">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4"/>
            <p:cNvSpPr/>
            <p:nvPr/>
          </p:nvSpPr>
          <p:spPr>
            <a:xfrm>
              <a:off x="8215300" y="1039425"/>
              <a:ext cx="279775" cy="279225"/>
            </a:xfrm>
            <a:custGeom>
              <a:rect b="b" l="l" r="r" t="t"/>
              <a:pathLst>
                <a:path extrusionOk="0" h="11169" w="11191">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9" name="Google Shape;149;p4"/>
          <p:cNvGrpSpPr/>
          <p:nvPr/>
        </p:nvGrpSpPr>
        <p:grpSpPr>
          <a:xfrm>
            <a:off x="8570713" y="3720600"/>
            <a:ext cx="292025" cy="292575"/>
            <a:chOff x="7353050" y="316275"/>
            <a:chExt cx="292025" cy="292575"/>
          </a:xfrm>
        </p:grpSpPr>
        <p:sp>
          <p:nvSpPr>
            <p:cNvPr id="150" name="Google Shape;150;p4"/>
            <p:cNvSpPr/>
            <p:nvPr/>
          </p:nvSpPr>
          <p:spPr>
            <a:xfrm>
              <a:off x="7358075" y="321275"/>
              <a:ext cx="282550" cy="282550"/>
            </a:xfrm>
            <a:custGeom>
              <a:rect b="b" l="l" r="r" t="t"/>
              <a:pathLst>
                <a:path extrusionOk="0" h="11302" w="11302">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4"/>
            <p:cNvSpPr/>
            <p:nvPr/>
          </p:nvSpPr>
          <p:spPr>
            <a:xfrm>
              <a:off x="7353050" y="316275"/>
              <a:ext cx="292025" cy="292575"/>
            </a:xfrm>
            <a:custGeom>
              <a:rect b="b" l="l" r="r" t="t"/>
              <a:pathLst>
                <a:path extrusionOk="0" h="11703" w="11681">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4"/>
            <p:cNvSpPr/>
            <p:nvPr/>
          </p:nvSpPr>
          <p:spPr>
            <a:xfrm>
              <a:off x="7419925" y="383125"/>
              <a:ext cx="158275" cy="158300"/>
            </a:xfrm>
            <a:custGeom>
              <a:rect b="b" l="l" r="r" t="t"/>
              <a:pathLst>
                <a:path extrusionOk="0" h="6332" w="6331">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4"/>
            <p:cNvSpPr/>
            <p:nvPr/>
          </p:nvSpPr>
          <p:spPr>
            <a:xfrm>
              <a:off x="7415475" y="378675"/>
              <a:ext cx="167750" cy="167775"/>
            </a:xfrm>
            <a:custGeom>
              <a:rect b="b" l="l" r="r" t="t"/>
              <a:pathLst>
                <a:path extrusionOk="0" h="6711" w="671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4" name="Google Shape;154;p4"/>
          <p:cNvGrpSpPr/>
          <p:nvPr/>
        </p:nvGrpSpPr>
        <p:grpSpPr>
          <a:xfrm>
            <a:off x="8629238" y="3212475"/>
            <a:ext cx="175000" cy="175000"/>
            <a:chOff x="8792300" y="321275"/>
            <a:chExt cx="175000" cy="175000"/>
          </a:xfrm>
        </p:grpSpPr>
        <p:sp>
          <p:nvSpPr>
            <p:cNvPr id="155" name="Google Shape;155;p4"/>
            <p:cNvSpPr/>
            <p:nvPr/>
          </p:nvSpPr>
          <p:spPr>
            <a:xfrm>
              <a:off x="8796750" y="326300"/>
              <a:ext cx="166100" cy="165525"/>
            </a:xfrm>
            <a:custGeom>
              <a:rect b="b" l="l" r="r" t="t"/>
              <a:pathLst>
                <a:path extrusionOk="0" h="6621" w="6644">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4"/>
            <p:cNvSpPr/>
            <p:nvPr/>
          </p:nvSpPr>
          <p:spPr>
            <a:xfrm>
              <a:off x="8792300" y="321275"/>
              <a:ext cx="175000" cy="175000"/>
            </a:xfrm>
            <a:custGeom>
              <a:rect b="b" l="l" r="r" t="t"/>
              <a:pathLst>
                <a:path extrusionOk="0" h="7000" w="700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4"/>
            <p:cNvSpPr/>
            <p:nvPr/>
          </p:nvSpPr>
          <p:spPr>
            <a:xfrm>
              <a:off x="8833525" y="362525"/>
              <a:ext cx="92550" cy="93075"/>
            </a:xfrm>
            <a:custGeom>
              <a:rect b="b" l="l" r="r" t="t"/>
              <a:pathLst>
                <a:path extrusionOk="0" h="3723" w="3702">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4"/>
            <p:cNvSpPr/>
            <p:nvPr/>
          </p:nvSpPr>
          <p:spPr>
            <a:xfrm>
              <a:off x="8828525" y="358050"/>
              <a:ext cx="102550" cy="102000"/>
            </a:xfrm>
            <a:custGeom>
              <a:rect b="b" l="l" r="r" t="t"/>
              <a:pathLst>
                <a:path extrusionOk="0" h="4080" w="4102">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159" name="Google Shape;159;p4"/>
          <p:cNvCxnSpPr/>
          <p:nvPr/>
        </p:nvCxnSpPr>
        <p:spPr>
          <a:xfrm>
            <a:off x="427250" y="613"/>
            <a:ext cx="0" cy="2501400"/>
          </a:xfrm>
          <a:prstGeom prst="straightConnector1">
            <a:avLst/>
          </a:prstGeom>
          <a:noFill/>
          <a:ln cap="flat" cmpd="sng" w="9525">
            <a:solidFill>
              <a:schemeClr val="dk1"/>
            </a:solidFill>
            <a:prstDash val="solid"/>
            <a:round/>
            <a:headEnd len="med" w="med" type="none"/>
            <a:tailEnd len="med" w="med" type="none"/>
          </a:ln>
        </p:spPr>
      </p:cxnSp>
      <p:grpSp>
        <p:nvGrpSpPr>
          <p:cNvPr id="160" name="Google Shape;160;p4"/>
          <p:cNvGrpSpPr/>
          <p:nvPr/>
        </p:nvGrpSpPr>
        <p:grpSpPr>
          <a:xfrm rot="10800000">
            <a:off x="136375" y="291788"/>
            <a:ext cx="581800" cy="582350"/>
            <a:chOff x="8064275" y="887850"/>
            <a:chExt cx="581800" cy="582350"/>
          </a:xfrm>
        </p:grpSpPr>
        <p:sp>
          <p:nvSpPr>
            <p:cNvPr id="161" name="Google Shape;161;p4"/>
            <p:cNvSpPr/>
            <p:nvPr/>
          </p:nvSpPr>
          <p:spPr>
            <a:xfrm>
              <a:off x="8068750" y="892875"/>
              <a:ext cx="572875" cy="572325"/>
            </a:xfrm>
            <a:custGeom>
              <a:rect b="b" l="l" r="r" t="t"/>
              <a:pathLst>
                <a:path extrusionOk="0" h="22893" w="22915">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4"/>
            <p:cNvSpPr/>
            <p:nvPr/>
          </p:nvSpPr>
          <p:spPr>
            <a:xfrm>
              <a:off x="8064275" y="887850"/>
              <a:ext cx="581800" cy="582350"/>
            </a:xfrm>
            <a:custGeom>
              <a:rect b="b" l="l" r="r" t="t"/>
              <a:pathLst>
                <a:path extrusionOk="0" h="23294" w="23272">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4"/>
            <p:cNvSpPr/>
            <p:nvPr/>
          </p:nvSpPr>
          <p:spPr>
            <a:xfrm>
              <a:off x="8141175" y="965325"/>
              <a:ext cx="428000" cy="427425"/>
            </a:xfrm>
            <a:custGeom>
              <a:rect b="b" l="l" r="r" t="t"/>
              <a:pathLst>
                <a:path extrusionOk="0" h="17097" w="1712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4"/>
            <p:cNvSpPr/>
            <p:nvPr/>
          </p:nvSpPr>
          <p:spPr>
            <a:xfrm>
              <a:off x="8136725" y="960300"/>
              <a:ext cx="436925" cy="437475"/>
            </a:xfrm>
            <a:custGeom>
              <a:rect b="b" l="l" r="r" t="t"/>
              <a:pathLst>
                <a:path extrusionOk="0" h="17499" w="17477">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4"/>
            <p:cNvSpPr/>
            <p:nvPr/>
          </p:nvSpPr>
          <p:spPr>
            <a:xfrm>
              <a:off x="8219750" y="1043875"/>
              <a:ext cx="270300" cy="270300"/>
            </a:xfrm>
            <a:custGeom>
              <a:rect b="b" l="l" r="r" t="t"/>
              <a:pathLst>
                <a:path extrusionOk="0" h="10812" w="10812">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4"/>
            <p:cNvSpPr/>
            <p:nvPr/>
          </p:nvSpPr>
          <p:spPr>
            <a:xfrm>
              <a:off x="8215300" y="1039425"/>
              <a:ext cx="279775" cy="279225"/>
            </a:xfrm>
            <a:custGeom>
              <a:rect b="b" l="l" r="r" t="t"/>
              <a:pathLst>
                <a:path extrusionOk="0" h="11169" w="11191">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7" name="Google Shape;167;p4"/>
          <p:cNvGrpSpPr/>
          <p:nvPr/>
        </p:nvGrpSpPr>
        <p:grpSpPr>
          <a:xfrm rot="10800000">
            <a:off x="281263" y="1153138"/>
            <a:ext cx="292025" cy="292575"/>
            <a:chOff x="7353050" y="316275"/>
            <a:chExt cx="292025" cy="292575"/>
          </a:xfrm>
        </p:grpSpPr>
        <p:sp>
          <p:nvSpPr>
            <p:cNvPr id="168" name="Google Shape;168;p4"/>
            <p:cNvSpPr/>
            <p:nvPr/>
          </p:nvSpPr>
          <p:spPr>
            <a:xfrm>
              <a:off x="7358075" y="321275"/>
              <a:ext cx="282550" cy="282550"/>
            </a:xfrm>
            <a:custGeom>
              <a:rect b="b" l="l" r="r" t="t"/>
              <a:pathLst>
                <a:path extrusionOk="0" h="11302" w="11302">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4"/>
            <p:cNvSpPr/>
            <p:nvPr/>
          </p:nvSpPr>
          <p:spPr>
            <a:xfrm>
              <a:off x="7353050" y="316275"/>
              <a:ext cx="292025" cy="292575"/>
            </a:xfrm>
            <a:custGeom>
              <a:rect b="b" l="l" r="r" t="t"/>
              <a:pathLst>
                <a:path extrusionOk="0" h="11703" w="11681">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4"/>
            <p:cNvSpPr/>
            <p:nvPr/>
          </p:nvSpPr>
          <p:spPr>
            <a:xfrm>
              <a:off x="7419925" y="383125"/>
              <a:ext cx="158275" cy="158300"/>
            </a:xfrm>
            <a:custGeom>
              <a:rect b="b" l="l" r="r" t="t"/>
              <a:pathLst>
                <a:path extrusionOk="0" h="6332" w="6331">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4"/>
            <p:cNvSpPr/>
            <p:nvPr/>
          </p:nvSpPr>
          <p:spPr>
            <a:xfrm>
              <a:off x="7415475" y="378675"/>
              <a:ext cx="167750" cy="167775"/>
            </a:xfrm>
            <a:custGeom>
              <a:rect b="b" l="l" r="r" t="t"/>
              <a:pathLst>
                <a:path extrusionOk="0" h="6711" w="671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2" name="Google Shape;172;p4"/>
          <p:cNvGrpSpPr/>
          <p:nvPr/>
        </p:nvGrpSpPr>
        <p:grpSpPr>
          <a:xfrm rot="10800000">
            <a:off x="339763" y="1778838"/>
            <a:ext cx="175000" cy="175000"/>
            <a:chOff x="8792300" y="321275"/>
            <a:chExt cx="175000" cy="175000"/>
          </a:xfrm>
        </p:grpSpPr>
        <p:sp>
          <p:nvSpPr>
            <p:cNvPr id="173" name="Google Shape;173;p4"/>
            <p:cNvSpPr/>
            <p:nvPr/>
          </p:nvSpPr>
          <p:spPr>
            <a:xfrm>
              <a:off x="8796750" y="326300"/>
              <a:ext cx="166100" cy="165525"/>
            </a:xfrm>
            <a:custGeom>
              <a:rect b="b" l="l" r="r" t="t"/>
              <a:pathLst>
                <a:path extrusionOk="0" h="6621" w="6644">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4"/>
            <p:cNvSpPr/>
            <p:nvPr/>
          </p:nvSpPr>
          <p:spPr>
            <a:xfrm>
              <a:off x="8792300" y="321275"/>
              <a:ext cx="175000" cy="175000"/>
            </a:xfrm>
            <a:custGeom>
              <a:rect b="b" l="l" r="r" t="t"/>
              <a:pathLst>
                <a:path extrusionOk="0" h="7000" w="700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4"/>
            <p:cNvSpPr/>
            <p:nvPr/>
          </p:nvSpPr>
          <p:spPr>
            <a:xfrm>
              <a:off x="8833525" y="362525"/>
              <a:ext cx="92550" cy="93075"/>
            </a:xfrm>
            <a:custGeom>
              <a:rect b="b" l="l" r="r" t="t"/>
              <a:pathLst>
                <a:path extrusionOk="0" h="3723" w="3702">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4"/>
            <p:cNvSpPr/>
            <p:nvPr/>
          </p:nvSpPr>
          <p:spPr>
            <a:xfrm>
              <a:off x="8828525" y="358050"/>
              <a:ext cx="102550" cy="102000"/>
            </a:xfrm>
            <a:custGeom>
              <a:rect b="b" l="l" r="r" t="t"/>
              <a:pathLst>
                <a:path extrusionOk="0" h="4080" w="4102">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7" name="Google Shape;177;p4"/>
          <p:cNvGrpSpPr/>
          <p:nvPr/>
        </p:nvGrpSpPr>
        <p:grpSpPr>
          <a:xfrm>
            <a:off x="136375" y="2003163"/>
            <a:ext cx="175013" cy="27000"/>
            <a:chOff x="5662375" y="212375"/>
            <a:chExt cx="175013" cy="27000"/>
          </a:xfrm>
        </p:grpSpPr>
        <p:sp>
          <p:nvSpPr>
            <p:cNvPr id="178" name="Google Shape;178;p4"/>
            <p:cNvSpPr/>
            <p:nvPr/>
          </p:nvSpPr>
          <p:spPr>
            <a:xfrm>
              <a:off x="5662375"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4"/>
            <p:cNvSpPr/>
            <p:nvPr/>
          </p:nvSpPr>
          <p:spPr>
            <a:xfrm>
              <a:off x="5736381"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4"/>
            <p:cNvSpPr/>
            <p:nvPr/>
          </p:nvSpPr>
          <p:spPr>
            <a:xfrm>
              <a:off x="5810388"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1" name="Google Shape;181;p4"/>
          <p:cNvGrpSpPr/>
          <p:nvPr/>
        </p:nvGrpSpPr>
        <p:grpSpPr>
          <a:xfrm>
            <a:off x="491625" y="208488"/>
            <a:ext cx="175013" cy="27000"/>
            <a:chOff x="5662375" y="212375"/>
            <a:chExt cx="175013" cy="27000"/>
          </a:xfrm>
        </p:grpSpPr>
        <p:sp>
          <p:nvSpPr>
            <p:cNvPr id="182" name="Google Shape;182;p4"/>
            <p:cNvSpPr/>
            <p:nvPr/>
          </p:nvSpPr>
          <p:spPr>
            <a:xfrm>
              <a:off x="5662375"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4"/>
            <p:cNvSpPr/>
            <p:nvPr/>
          </p:nvSpPr>
          <p:spPr>
            <a:xfrm>
              <a:off x="5736381"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4"/>
            <p:cNvSpPr/>
            <p:nvPr/>
          </p:nvSpPr>
          <p:spPr>
            <a:xfrm>
              <a:off x="5810388"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5" name="Google Shape;185;p4"/>
          <p:cNvGrpSpPr/>
          <p:nvPr/>
        </p:nvGrpSpPr>
        <p:grpSpPr>
          <a:xfrm>
            <a:off x="8425825" y="4988725"/>
            <a:ext cx="175013" cy="27000"/>
            <a:chOff x="5662375" y="212375"/>
            <a:chExt cx="175013" cy="27000"/>
          </a:xfrm>
        </p:grpSpPr>
        <p:sp>
          <p:nvSpPr>
            <p:cNvPr id="186" name="Google Shape;186;p4"/>
            <p:cNvSpPr/>
            <p:nvPr/>
          </p:nvSpPr>
          <p:spPr>
            <a:xfrm>
              <a:off x="5662375"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4"/>
            <p:cNvSpPr/>
            <p:nvPr/>
          </p:nvSpPr>
          <p:spPr>
            <a:xfrm>
              <a:off x="5736381"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4"/>
            <p:cNvSpPr/>
            <p:nvPr/>
          </p:nvSpPr>
          <p:spPr>
            <a:xfrm>
              <a:off x="5810388"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9" name="Google Shape;189;p4"/>
          <p:cNvGrpSpPr/>
          <p:nvPr/>
        </p:nvGrpSpPr>
        <p:grpSpPr>
          <a:xfrm>
            <a:off x="8794025" y="3429425"/>
            <a:ext cx="175013" cy="27000"/>
            <a:chOff x="5662375" y="212375"/>
            <a:chExt cx="175013" cy="27000"/>
          </a:xfrm>
        </p:grpSpPr>
        <p:sp>
          <p:nvSpPr>
            <p:cNvPr id="190" name="Google Shape;190;p4"/>
            <p:cNvSpPr/>
            <p:nvPr/>
          </p:nvSpPr>
          <p:spPr>
            <a:xfrm>
              <a:off x="5662375"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4"/>
            <p:cNvSpPr/>
            <p:nvPr/>
          </p:nvSpPr>
          <p:spPr>
            <a:xfrm>
              <a:off x="5736381"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4"/>
            <p:cNvSpPr/>
            <p:nvPr/>
          </p:nvSpPr>
          <p:spPr>
            <a:xfrm>
              <a:off x="5810388"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193" name="Google Shape;193;p4"/>
          <p:cNvCxnSpPr/>
          <p:nvPr/>
        </p:nvCxnSpPr>
        <p:spPr>
          <a:xfrm>
            <a:off x="8703700" y="0"/>
            <a:ext cx="0" cy="2160900"/>
          </a:xfrm>
          <a:prstGeom prst="straightConnector1">
            <a:avLst/>
          </a:prstGeom>
          <a:noFill/>
          <a:ln cap="flat" cmpd="sng" w="9525">
            <a:solidFill>
              <a:schemeClr val="dk1"/>
            </a:solidFill>
            <a:prstDash val="solid"/>
            <a:round/>
            <a:headEnd len="med" w="med" type="none"/>
            <a:tailEnd len="med" w="med" type="none"/>
          </a:ln>
        </p:spPr>
      </p:cxnSp>
      <p:cxnSp>
        <p:nvCxnSpPr>
          <p:cNvPr id="194" name="Google Shape;194;p4"/>
          <p:cNvCxnSpPr/>
          <p:nvPr/>
        </p:nvCxnSpPr>
        <p:spPr>
          <a:xfrm>
            <a:off x="421550" y="2985634"/>
            <a:ext cx="0" cy="2160900"/>
          </a:xfrm>
          <a:prstGeom prst="straightConnector1">
            <a:avLst/>
          </a:prstGeom>
          <a:noFill/>
          <a:ln cap="flat" cmpd="sng" w="9525">
            <a:solidFill>
              <a:schemeClr val="dk1"/>
            </a:solidFill>
            <a:prstDash val="solid"/>
            <a:round/>
            <a:headEnd len="med" w="med" type="none"/>
            <a:tailEnd len="med" w="med" type="none"/>
          </a:ln>
        </p:spPr>
      </p:cxnSp>
      <p:sp>
        <p:nvSpPr>
          <p:cNvPr id="195" name="Google Shape;195;p4"/>
          <p:cNvSpPr/>
          <p:nvPr/>
        </p:nvSpPr>
        <p:spPr>
          <a:xfrm>
            <a:off x="375350" y="4587888"/>
            <a:ext cx="92400" cy="92400"/>
          </a:xfrm>
          <a:prstGeom prst="ellipse">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4"/>
          <p:cNvSpPr/>
          <p:nvPr/>
        </p:nvSpPr>
        <p:spPr>
          <a:xfrm>
            <a:off x="375350" y="3940338"/>
            <a:ext cx="92400" cy="92400"/>
          </a:xfrm>
          <a:prstGeom prst="ellipse">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4"/>
          <p:cNvSpPr/>
          <p:nvPr/>
        </p:nvSpPr>
        <p:spPr>
          <a:xfrm>
            <a:off x="8657500" y="1453500"/>
            <a:ext cx="92400" cy="92400"/>
          </a:xfrm>
          <a:prstGeom prst="ellipse">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4"/>
          <p:cNvSpPr/>
          <p:nvPr/>
        </p:nvSpPr>
        <p:spPr>
          <a:xfrm>
            <a:off x="8657500" y="234875"/>
            <a:ext cx="92400" cy="92400"/>
          </a:xfrm>
          <a:prstGeom prst="ellipse">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99" name="Shape 199"/>
        <p:cNvGrpSpPr/>
        <p:nvPr/>
      </p:nvGrpSpPr>
      <p:grpSpPr>
        <a:xfrm>
          <a:off x="0" y="0"/>
          <a:ext cx="0" cy="0"/>
          <a:chOff x="0" y="0"/>
          <a:chExt cx="0" cy="0"/>
        </a:xfrm>
      </p:grpSpPr>
      <p:sp>
        <p:nvSpPr>
          <p:cNvPr id="200" name="Google Shape;200;p5"/>
          <p:cNvSpPr txBox="1"/>
          <p:nvPr>
            <p:ph type="title"/>
          </p:nvPr>
        </p:nvSpPr>
        <p:spPr>
          <a:xfrm>
            <a:off x="1807671" y="338325"/>
            <a:ext cx="5528700" cy="6126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a:lvl1pPr>
            <a:lvl2pPr lvl="1" rtl="0" algn="ctr">
              <a:spcBef>
                <a:spcPts val="0"/>
              </a:spcBef>
              <a:spcAft>
                <a:spcPts val="0"/>
              </a:spcAft>
              <a:buNone/>
              <a:defRPr/>
            </a:lvl2pPr>
            <a:lvl3pPr lvl="2" rtl="0" algn="ctr">
              <a:spcBef>
                <a:spcPts val="0"/>
              </a:spcBef>
              <a:spcAft>
                <a:spcPts val="0"/>
              </a:spcAft>
              <a:buNone/>
              <a:defRPr/>
            </a:lvl3pPr>
            <a:lvl4pPr lvl="3" rtl="0" algn="ctr">
              <a:spcBef>
                <a:spcPts val="0"/>
              </a:spcBef>
              <a:spcAft>
                <a:spcPts val="0"/>
              </a:spcAft>
              <a:buNone/>
              <a:defRPr/>
            </a:lvl4pPr>
            <a:lvl5pPr lvl="4" rtl="0" algn="ctr">
              <a:spcBef>
                <a:spcPts val="0"/>
              </a:spcBef>
              <a:spcAft>
                <a:spcPts val="0"/>
              </a:spcAft>
              <a:buNone/>
              <a:defRPr/>
            </a:lvl5pPr>
            <a:lvl6pPr lvl="5" rtl="0" algn="ctr">
              <a:spcBef>
                <a:spcPts val="0"/>
              </a:spcBef>
              <a:spcAft>
                <a:spcPts val="0"/>
              </a:spcAft>
              <a:buNone/>
              <a:defRPr/>
            </a:lvl6pPr>
            <a:lvl7pPr lvl="6" rtl="0" algn="ctr">
              <a:spcBef>
                <a:spcPts val="0"/>
              </a:spcBef>
              <a:spcAft>
                <a:spcPts val="0"/>
              </a:spcAft>
              <a:buNone/>
              <a:defRPr/>
            </a:lvl7pPr>
            <a:lvl8pPr lvl="7" rtl="0" algn="ctr">
              <a:spcBef>
                <a:spcPts val="0"/>
              </a:spcBef>
              <a:spcAft>
                <a:spcPts val="0"/>
              </a:spcAft>
              <a:buNone/>
              <a:defRPr/>
            </a:lvl8pPr>
            <a:lvl9pPr lvl="8" rtl="0" algn="ctr">
              <a:spcBef>
                <a:spcPts val="0"/>
              </a:spcBef>
              <a:spcAft>
                <a:spcPts val="0"/>
              </a:spcAft>
              <a:buNone/>
              <a:defRPr/>
            </a:lvl9pPr>
          </a:lstStyle>
          <a:p/>
        </p:txBody>
      </p:sp>
      <p:sp>
        <p:nvSpPr>
          <p:cNvPr id="201" name="Google Shape;201;p5"/>
          <p:cNvSpPr txBox="1"/>
          <p:nvPr>
            <p:ph idx="1" type="subTitle"/>
          </p:nvPr>
        </p:nvSpPr>
        <p:spPr>
          <a:xfrm>
            <a:off x="4956048" y="2532888"/>
            <a:ext cx="2084700" cy="13626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1600">
                <a:solidFill>
                  <a:schemeClr val="dk2"/>
                </a:solidFill>
                <a:latin typeface="Barlow Semi Condensed"/>
                <a:ea typeface="Barlow Semi Condensed"/>
                <a:cs typeface="Barlow Semi Condensed"/>
                <a:sym typeface="Barlow Semi Condensed"/>
              </a:defRPr>
            </a:lvl1pPr>
            <a:lvl2pPr lvl="1" rtl="0" algn="ctr">
              <a:spcBef>
                <a:spcPts val="1200"/>
              </a:spcBef>
              <a:spcAft>
                <a:spcPts val="0"/>
              </a:spcAft>
              <a:buNone/>
              <a:defRPr sz="1600">
                <a:solidFill>
                  <a:schemeClr val="dk2"/>
                </a:solidFill>
                <a:latin typeface="Barlow Semi Condensed"/>
                <a:ea typeface="Barlow Semi Condensed"/>
                <a:cs typeface="Barlow Semi Condensed"/>
                <a:sym typeface="Barlow Semi Condensed"/>
              </a:defRPr>
            </a:lvl2pPr>
            <a:lvl3pPr lvl="2" rtl="0" algn="ctr">
              <a:spcBef>
                <a:spcPts val="1200"/>
              </a:spcBef>
              <a:spcAft>
                <a:spcPts val="0"/>
              </a:spcAft>
              <a:buNone/>
              <a:defRPr sz="1600">
                <a:solidFill>
                  <a:schemeClr val="dk2"/>
                </a:solidFill>
                <a:latin typeface="Barlow Semi Condensed"/>
                <a:ea typeface="Barlow Semi Condensed"/>
                <a:cs typeface="Barlow Semi Condensed"/>
                <a:sym typeface="Barlow Semi Condensed"/>
              </a:defRPr>
            </a:lvl3pPr>
            <a:lvl4pPr lvl="3" rtl="0" algn="ctr">
              <a:spcBef>
                <a:spcPts val="1200"/>
              </a:spcBef>
              <a:spcAft>
                <a:spcPts val="0"/>
              </a:spcAft>
              <a:buNone/>
              <a:defRPr sz="1600">
                <a:solidFill>
                  <a:schemeClr val="dk2"/>
                </a:solidFill>
                <a:latin typeface="Barlow Semi Condensed"/>
                <a:ea typeface="Barlow Semi Condensed"/>
                <a:cs typeface="Barlow Semi Condensed"/>
                <a:sym typeface="Barlow Semi Condensed"/>
              </a:defRPr>
            </a:lvl4pPr>
            <a:lvl5pPr lvl="4" rtl="0" algn="ctr">
              <a:spcBef>
                <a:spcPts val="1200"/>
              </a:spcBef>
              <a:spcAft>
                <a:spcPts val="0"/>
              </a:spcAft>
              <a:buNone/>
              <a:defRPr sz="1600">
                <a:solidFill>
                  <a:schemeClr val="dk2"/>
                </a:solidFill>
                <a:latin typeface="Barlow Semi Condensed"/>
                <a:ea typeface="Barlow Semi Condensed"/>
                <a:cs typeface="Barlow Semi Condensed"/>
                <a:sym typeface="Barlow Semi Condensed"/>
              </a:defRPr>
            </a:lvl5pPr>
            <a:lvl6pPr lvl="5" rtl="0" algn="ctr">
              <a:spcBef>
                <a:spcPts val="1200"/>
              </a:spcBef>
              <a:spcAft>
                <a:spcPts val="0"/>
              </a:spcAft>
              <a:buNone/>
              <a:defRPr sz="1600">
                <a:solidFill>
                  <a:schemeClr val="dk2"/>
                </a:solidFill>
                <a:latin typeface="Barlow Semi Condensed"/>
                <a:ea typeface="Barlow Semi Condensed"/>
                <a:cs typeface="Barlow Semi Condensed"/>
                <a:sym typeface="Barlow Semi Condensed"/>
              </a:defRPr>
            </a:lvl6pPr>
            <a:lvl7pPr lvl="6" rtl="0" algn="ctr">
              <a:spcBef>
                <a:spcPts val="1200"/>
              </a:spcBef>
              <a:spcAft>
                <a:spcPts val="0"/>
              </a:spcAft>
              <a:buNone/>
              <a:defRPr sz="1600">
                <a:solidFill>
                  <a:schemeClr val="dk2"/>
                </a:solidFill>
                <a:latin typeface="Barlow Semi Condensed"/>
                <a:ea typeface="Barlow Semi Condensed"/>
                <a:cs typeface="Barlow Semi Condensed"/>
                <a:sym typeface="Barlow Semi Condensed"/>
              </a:defRPr>
            </a:lvl7pPr>
            <a:lvl8pPr lvl="7" rtl="0" algn="ctr">
              <a:spcBef>
                <a:spcPts val="1200"/>
              </a:spcBef>
              <a:spcAft>
                <a:spcPts val="0"/>
              </a:spcAft>
              <a:buNone/>
              <a:defRPr sz="1600">
                <a:solidFill>
                  <a:schemeClr val="dk2"/>
                </a:solidFill>
                <a:latin typeface="Barlow Semi Condensed"/>
                <a:ea typeface="Barlow Semi Condensed"/>
                <a:cs typeface="Barlow Semi Condensed"/>
                <a:sym typeface="Barlow Semi Condensed"/>
              </a:defRPr>
            </a:lvl8pPr>
            <a:lvl9pPr lvl="8" rtl="0" algn="ctr">
              <a:spcBef>
                <a:spcPts val="1200"/>
              </a:spcBef>
              <a:spcAft>
                <a:spcPts val="1200"/>
              </a:spcAft>
              <a:buNone/>
              <a:defRPr sz="1600">
                <a:solidFill>
                  <a:schemeClr val="dk2"/>
                </a:solidFill>
                <a:latin typeface="Barlow Semi Condensed"/>
                <a:ea typeface="Barlow Semi Condensed"/>
                <a:cs typeface="Barlow Semi Condensed"/>
                <a:sym typeface="Barlow Semi Condensed"/>
              </a:defRPr>
            </a:lvl9pPr>
          </a:lstStyle>
          <a:p/>
        </p:txBody>
      </p:sp>
      <p:sp>
        <p:nvSpPr>
          <p:cNvPr id="202" name="Google Shape;202;p5"/>
          <p:cNvSpPr txBox="1"/>
          <p:nvPr>
            <p:ph idx="2" type="subTitle"/>
          </p:nvPr>
        </p:nvSpPr>
        <p:spPr>
          <a:xfrm>
            <a:off x="2093976" y="2532888"/>
            <a:ext cx="2084700" cy="13626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1600">
                <a:solidFill>
                  <a:schemeClr val="dk2"/>
                </a:solidFill>
                <a:latin typeface="Barlow Semi Condensed"/>
                <a:ea typeface="Barlow Semi Condensed"/>
                <a:cs typeface="Barlow Semi Condensed"/>
                <a:sym typeface="Barlow Semi Condensed"/>
              </a:defRPr>
            </a:lvl1pPr>
            <a:lvl2pPr lvl="1" rtl="0" algn="ctr">
              <a:spcBef>
                <a:spcPts val="1200"/>
              </a:spcBef>
              <a:spcAft>
                <a:spcPts val="0"/>
              </a:spcAft>
              <a:buNone/>
              <a:defRPr sz="1600">
                <a:solidFill>
                  <a:schemeClr val="dk2"/>
                </a:solidFill>
                <a:latin typeface="Barlow Semi Condensed"/>
                <a:ea typeface="Barlow Semi Condensed"/>
                <a:cs typeface="Barlow Semi Condensed"/>
                <a:sym typeface="Barlow Semi Condensed"/>
              </a:defRPr>
            </a:lvl2pPr>
            <a:lvl3pPr lvl="2" rtl="0" algn="ctr">
              <a:spcBef>
                <a:spcPts val="1200"/>
              </a:spcBef>
              <a:spcAft>
                <a:spcPts val="0"/>
              </a:spcAft>
              <a:buNone/>
              <a:defRPr sz="1600">
                <a:solidFill>
                  <a:schemeClr val="dk2"/>
                </a:solidFill>
                <a:latin typeface="Barlow Semi Condensed"/>
                <a:ea typeface="Barlow Semi Condensed"/>
                <a:cs typeface="Barlow Semi Condensed"/>
                <a:sym typeface="Barlow Semi Condensed"/>
              </a:defRPr>
            </a:lvl3pPr>
            <a:lvl4pPr lvl="3" rtl="0" algn="ctr">
              <a:spcBef>
                <a:spcPts val="1200"/>
              </a:spcBef>
              <a:spcAft>
                <a:spcPts val="0"/>
              </a:spcAft>
              <a:buNone/>
              <a:defRPr sz="1600">
                <a:solidFill>
                  <a:schemeClr val="dk2"/>
                </a:solidFill>
                <a:latin typeface="Barlow Semi Condensed"/>
                <a:ea typeface="Barlow Semi Condensed"/>
                <a:cs typeface="Barlow Semi Condensed"/>
                <a:sym typeface="Barlow Semi Condensed"/>
              </a:defRPr>
            </a:lvl4pPr>
            <a:lvl5pPr lvl="4" rtl="0" algn="ctr">
              <a:spcBef>
                <a:spcPts val="1200"/>
              </a:spcBef>
              <a:spcAft>
                <a:spcPts val="0"/>
              </a:spcAft>
              <a:buNone/>
              <a:defRPr sz="1600">
                <a:solidFill>
                  <a:schemeClr val="dk2"/>
                </a:solidFill>
                <a:latin typeface="Barlow Semi Condensed"/>
                <a:ea typeface="Barlow Semi Condensed"/>
                <a:cs typeface="Barlow Semi Condensed"/>
                <a:sym typeface="Barlow Semi Condensed"/>
              </a:defRPr>
            </a:lvl5pPr>
            <a:lvl6pPr lvl="5" rtl="0" algn="ctr">
              <a:spcBef>
                <a:spcPts val="1200"/>
              </a:spcBef>
              <a:spcAft>
                <a:spcPts val="0"/>
              </a:spcAft>
              <a:buNone/>
              <a:defRPr sz="1600">
                <a:solidFill>
                  <a:schemeClr val="dk2"/>
                </a:solidFill>
                <a:latin typeface="Barlow Semi Condensed"/>
                <a:ea typeface="Barlow Semi Condensed"/>
                <a:cs typeface="Barlow Semi Condensed"/>
                <a:sym typeface="Barlow Semi Condensed"/>
              </a:defRPr>
            </a:lvl6pPr>
            <a:lvl7pPr lvl="6" rtl="0" algn="ctr">
              <a:spcBef>
                <a:spcPts val="1200"/>
              </a:spcBef>
              <a:spcAft>
                <a:spcPts val="0"/>
              </a:spcAft>
              <a:buNone/>
              <a:defRPr sz="1600">
                <a:solidFill>
                  <a:schemeClr val="dk2"/>
                </a:solidFill>
                <a:latin typeface="Barlow Semi Condensed"/>
                <a:ea typeface="Barlow Semi Condensed"/>
                <a:cs typeface="Barlow Semi Condensed"/>
                <a:sym typeface="Barlow Semi Condensed"/>
              </a:defRPr>
            </a:lvl7pPr>
            <a:lvl8pPr lvl="7" rtl="0" algn="ctr">
              <a:spcBef>
                <a:spcPts val="1200"/>
              </a:spcBef>
              <a:spcAft>
                <a:spcPts val="0"/>
              </a:spcAft>
              <a:buNone/>
              <a:defRPr sz="1600">
                <a:solidFill>
                  <a:schemeClr val="dk2"/>
                </a:solidFill>
                <a:latin typeface="Barlow Semi Condensed"/>
                <a:ea typeface="Barlow Semi Condensed"/>
                <a:cs typeface="Barlow Semi Condensed"/>
                <a:sym typeface="Barlow Semi Condensed"/>
              </a:defRPr>
            </a:lvl8pPr>
            <a:lvl9pPr lvl="8" rtl="0" algn="ctr">
              <a:spcBef>
                <a:spcPts val="1200"/>
              </a:spcBef>
              <a:spcAft>
                <a:spcPts val="1200"/>
              </a:spcAft>
              <a:buNone/>
              <a:defRPr sz="1600">
                <a:solidFill>
                  <a:schemeClr val="dk2"/>
                </a:solidFill>
                <a:latin typeface="Barlow Semi Condensed"/>
                <a:ea typeface="Barlow Semi Condensed"/>
                <a:cs typeface="Barlow Semi Condensed"/>
                <a:sym typeface="Barlow Semi Condensed"/>
              </a:defRPr>
            </a:lvl9pPr>
          </a:lstStyle>
          <a:p/>
        </p:txBody>
      </p:sp>
      <p:sp>
        <p:nvSpPr>
          <p:cNvPr id="203" name="Google Shape;203;p5"/>
          <p:cNvSpPr txBox="1"/>
          <p:nvPr>
            <p:ph idx="3" type="subTitle"/>
          </p:nvPr>
        </p:nvSpPr>
        <p:spPr>
          <a:xfrm>
            <a:off x="4956048" y="2221992"/>
            <a:ext cx="2084700" cy="2835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1600">
                <a:solidFill>
                  <a:schemeClr val="accent1"/>
                </a:solidFill>
                <a:latin typeface="Barlow Semi Condensed Medium"/>
                <a:ea typeface="Barlow Semi Condensed Medium"/>
                <a:cs typeface="Barlow Semi Condensed Medium"/>
                <a:sym typeface="Barlow Semi Condensed Medium"/>
              </a:defRPr>
            </a:lvl1pPr>
            <a:lvl2pPr lvl="1" rtl="0" algn="ctr">
              <a:spcBef>
                <a:spcPts val="1200"/>
              </a:spcBef>
              <a:spcAft>
                <a:spcPts val="0"/>
              </a:spcAft>
              <a:buNone/>
              <a:defRPr sz="1600">
                <a:solidFill>
                  <a:schemeClr val="accent1"/>
                </a:solidFill>
              </a:defRPr>
            </a:lvl2pPr>
            <a:lvl3pPr lvl="2" rtl="0" algn="ctr">
              <a:spcBef>
                <a:spcPts val="1200"/>
              </a:spcBef>
              <a:spcAft>
                <a:spcPts val="0"/>
              </a:spcAft>
              <a:buNone/>
              <a:defRPr sz="1600">
                <a:solidFill>
                  <a:schemeClr val="accent1"/>
                </a:solidFill>
              </a:defRPr>
            </a:lvl3pPr>
            <a:lvl4pPr lvl="3" rtl="0" algn="ctr">
              <a:spcBef>
                <a:spcPts val="1200"/>
              </a:spcBef>
              <a:spcAft>
                <a:spcPts val="0"/>
              </a:spcAft>
              <a:buNone/>
              <a:defRPr sz="1600">
                <a:solidFill>
                  <a:schemeClr val="accent1"/>
                </a:solidFill>
              </a:defRPr>
            </a:lvl4pPr>
            <a:lvl5pPr lvl="4" rtl="0" algn="ctr">
              <a:spcBef>
                <a:spcPts val="1200"/>
              </a:spcBef>
              <a:spcAft>
                <a:spcPts val="0"/>
              </a:spcAft>
              <a:buNone/>
              <a:defRPr sz="1600">
                <a:solidFill>
                  <a:schemeClr val="accent1"/>
                </a:solidFill>
              </a:defRPr>
            </a:lvl5pPr>
            <a:lvl6pPr lvl="5" rtl="0" algn="ctr">
              <a:spcBef>
                <a:spcPts val="1200"/>
              </a:spcBef>
              <a:spcAft>
                <a:spcPts val="0"/>
              </a:spcAft>
              <a:buNone/>
              <a:defRPr sz="1600">
                <a:solidFill>
                  <a:schemeClr val="accent1"/>
                </a:solidFill>
              </a:defRPr>
            </a:lvl6pPr>
            <a:lvl7pPr lvl="6" rtl="0" algn="ctr">
              <a:spcBef>
                <a:spcPts val="1200"/>
              </a:spcBef>
              <a:spcAft>
                <a:spcPts val="0"/>
              </a:spcAft>
              <a:buNone/>
              <a:defRPr sz="1600">
                <a:solidFill>
                  <a:schemeClr val="accent1"/>
                </a:solidFill>
              </a:defRPr>
            </a:lvl7pPr>
            <a:lvl8pPr lvl="7" rtl="0" algn="ctr">
              <a:spcBef>
                <a:spcPts val="1200"/>
              </a:spcBef>
              <a:spcAft>
                <a:spcPts val="0"/>
              </a:spcAft>
              <a:buNone/>
              <a:defRPr sz="1600">
                <a:solidFill>
                  <a:schemeClr val="accent1"/>
                </a:solidFill>
              </a:defRPr>
            </a:lvl8pPr>
            <a:lvl9pPr lvl="8" rtl="0" algn="ctr">
              <a:spcBef>
                <a:spcPts val="1200"/>
              </a:spcBef>
              <a:spcAft>
                <a:spcPts val="1200"/>
              </a:spcAft>
              <a:buNone/>
              <a:defRPr sz="1600">
                <a:solidFill>
                  <a:schemeClr val="accent1"/>
                </a:solidFill>
              </a:defRPr>
            </a:lvl9pPr>
          </a:lstStyle>
          <a:p/>
        </p:txBody>
      </p:sp>
      <p:sp>
        <p:nvSpPr>
          <p:cNvPr id="204" name="Google Shape;204;p5"/>
          <p:cNvSpPr txBox="1"/>
          <p:nvPr>
            <p:ph idx="4" type="subTitle"/>
          </p:nvPr>
        </p:nvSpPr>
        <p:spPr>
          <a:xfrm>
            <a:off x="2093976" y="2203704"/>
            <a:ext cx="2084700" cy="3108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1600">
                <a:solidFill>
                  <a:schemeClr val="accent1"/>
                </a:solidFill>
                <a:latin typeface="Barlow Semi Condensed Medium"/>
                <a:ea typeface="Barlow Semi Condensed Medium"/>
                <a:cs typeface="Barlow Semi Condensed Medium"/>
                <a:sym typeface="Barlow Semi Condensed Medium"/>
              </a:defRPr>
            </a:lvl1pPr>
            <a:lvl2pPr lvl="1" rtl="0" algn="ctr">
              <a:spcBef>
                <a:spcPts val="1200"/>
              </a:spcBef>
              <a:spcAft>
                <a:spcPts val="0"/>
              </a:spcAft>
              <a:buNone/>
              <a:defRPr sz="1600">
                <a:solidFill>
                  <a:schemeClr val="accent1"/>
                </a:solidFill>
              </a:defRPr>
            </a:lvl2pPr>
            <a:lvl3pPr lvl="2" rtl="0" algn="ctr">
              <a:spcBef>
                <a:spcPts val="1200"/>
              </a:spcBef>
              <a:spcAft>
                <a:spcPts val="0"/>
              </a:spcAft>
              <a:buNone/>
              <a:defRPr sz="1600">
                <a:solidFill>
                  <a:schemeClr val="accent1"/>
                </a:solidFill>
              </a:defRPr>
            </a:lvl3pPr>
            <a:lvl4pPr lvl="3" rtl="0" algn="ctr">
              <a:spcBef>
                <a:spcPts val="1200"/>
              </a:spcBef>
              <a:spcAft>
                <a:spcPts val="0"/>
              </a:spcAft>
              <a:buNone/>
              <a:defRPr sz="1600">
                <a:solidFill>
                  <a:schemeClr val="accent1"/>
                </a:solidFill>
              </a:defRPr>
            </a:lvl4pPr>
            <a:lvl5pPr lvl="4" rtl="0" algn="ctr">
              <a:spcBef>
                <a:spcPts val="1200"/>
              </a:spcBef>
              <a:spcAft>
                <a:spcPts val="0"/>
              </a:spcAft>
              <a:buNone/>
              <a:defRPr sz="1600">
                <a:solidFill>
                  <a:schemeClr val="accent1"/>
                </a:solidFill>
              </a:defRPr>
            </a:lvl5pPr>
            <a:lvl6pPr lvl="5" rtl="0" algn="ctr">
              <a:spcBef>
                <a:spcPts val="1200"/>
              </a:spcBef>
              <a:spcAft>
                <a:spcPts val="0"/>
              </a:spcAft>
              <a:buNone/>
              <a:defRPr sz="1600">
                <a:solidFill>
                  <a:schemeClr val="accent1"/>
                </a:solidFill>
              </a:defRPr>
            </a:lvl6pPr>
            <a:lvl7pPr lvl="6" rtl="0" algn="ctr">
              <a:spcBef>
                <a:spcPts val="1200"/>
              </a:spcBef>
              <a:spcAft>
                <a:spcPts val="0"/>
              </a:spcAft>
              <a:buNone/>
              <a:defRPr sz="1600">
                <a:solidFill>
                  <a:schemeClr val="accent1"/>
                </a:solidFill>
              </a:defRPr>
            </a:lvl7pPr>
            <a:lvl8pPr lvl="7" rtl="0" algn="ctr">
              <a:spcBef>
                <a:spcPts val="1200"/>
              </a:spcBef>
              <a:spcAft>
                <a:spcPts val="0"/>
              </a:spcAft>
              <a:buNone/>
              <a:defRPr sz="1600">
                <a:solidFill>
                  <a:schemeClr val="accent1"/>
                </a:solidFill>
              </a:defRPr>
            </a:lvl8pPr>
            <a:lvl9pPr lvl="8" rtl="0" algn="ctr">
              <a:spcBef>
                <a:spcPts val="1200"/>
              </a:spcBef>
              <a:spcAft>
                <a:spcPts val="1200"/>
              </a:spcAft>
              <a:buNone/>
              <a:defRPr sz="1600">
                <a:solidFill>
                  <a:schemeClr val="accent1"/>
                </a:solidFill>
              </a:defRPr>
            </a:lvl9pPr>
          </a:lstStyle>
          <a:p/>
        </p:txBody>
      </p:sp>
      <p:sp>
        <p:nvSpPr>
          <p:cNvPr id="205" name="Google Shape;205;p5"/>
          <p:cNvSpPr txBox="1"/>
          <p:nvPr>
            <p:ph hasCustomPrompt="1" idx="5" type="title"/>
          </p:nvPr>
        </p:nvSpPr>
        <p:spPr>
          <a:xfrm>
            <a:off x="2779776" y="1627632"/>
            <a:ext cx="722400" cy="4572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206" name="Google Shape;206;p5"/>
          <p:cNvSpPr txBox="1"/>
          <p:nvPr>
            <p:ph hasCustomPrompt="1" idx="6" type="title"/>
          </p:nvPr>
        </p:nvSpPr>
        <p:spPr>
          <a:xfrm>
            <a:off x="5641848" y="1627632"/>
            <a:ext cx="722400" cy="4572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grpSp>
        <p:nvGrpSpPr>
          <p:cNvPr id="207" name="Google Shape;207;p5"/>
          <p:cNvGrpSpPr/>
          <p:nvPr/>
        </p:nvGrpSpPr>
        <p:grpSpPr>
          <a:xfrm>
            <a:off x="432850" y="0"/>
            <a:ext cx="8278300" cy="5165700"/>
            <a:chOff x="432850" y="0"/>
            <a:chExt cx="8278300" cy="5165700"/>
          </a:xfrm>
        </p:grpSpPr>
        <p:cxnSp>
          <p:nvCxnSpPr>
            <p:cNvPr id="208" name="Google Shape;208;p5"/>
            <p:cNvCxnSpPr/>
            <p:nvPr/>
          </p:nvCxnSpPr>
          <p:spPr>
            <a:xfrm rot="10800000">
              <a:off x="8420275" y="2664300"/>
              <a:ext cx="0" cy="2501400"/>
            </a:xfrm>
            <a:prstGeom prst="straightConnector1">
              <a:avLst/>
            </a:prstGeom>
            <a:noFill/>
            <a:ln cap="flat" cmpd="sng" w="9525">
              <a:solidFill>
                <a:schemeClr val="dk1"/>
              </a:solidFill>
              <a:prstDash val="solid"/>
              <a:round/>
              <a:headEnd len="med" w="med" type="none"/>
              <a:tailEnd len="med" w="med" type="none"/>
            </a:ln>
          </p:spPr>
        </p:cxnSp>
        <p:grpSp>
          <p:nvGrpSpPr>
            <p:cNvPr id="209" name="Google Shape;209;p5"/>
            <p:cNvGrpSpPr/>
            <p:nvPr/>
          </p:nvGrpSpPr>
          <p:grpSpPr>
            <a:xfrm>
              <a:off x="8129350" y="4292175"/>
              <a:ext cx="581800" cy="582350"/>
              <a:chOff x="8064275" y="887850"/>
              <a:chExt cx="581800" cy="582350"/>
            </a:xfrm>
          </p:grpSpPr>
          <p:sp>
            <p:nvSpPr>
              <p:cNvPr id="210" name="Google Shape;210;p5"/>
              <p:cNvSpPr/>
              <p:nvPr/>
            </p:nvSpPr>
            <p:spPr>
              <a:xfrm>
                <a:off x="8068750" y="892875"/>
                <a:ext cx="572875" cy="572325"/>
              </a:xfrm>
              <a:custGeom>
                <a:rect b="b" l="l" r="r" t="t"/>
                <a:pathLst>
                  <a:path extrusionOk="0" h="22893" w="22915">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5"/>
              <p:cNvSpPr/>
              <p:nvPr/>
            </p:nvSpPr>
            <p:spPr>
              <a:xfrm>
                <a:off x="8064275" y="887850"/>
                <a:ext cx="581800" cy="582350"/>
              </a:xfrm>
              <a:custGeom>
                <a:rect b="b" l="l" r="r" t="t"/>
                <a:pathLst>
                  <a:path extrusionOk="0" h="23294" w="23272">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5"/>
              <p:cNvSpPr/>
              <p:nvPr/>
            </p:nvSpPr>
            <p:spPr>
              <a:xfrm>
                <a:off x="8141175" y="965325"/>
                <a:ext cx="428000" cy="427425"/>
              </a:xfrm>
              <a:custGeom>
                <a:rect b="b" l="l" r="r" t="t"/>
                <a:pathLst>
                  <a:path extrusionOk="0" h="17097" w="1712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5"/>
              <p:cNvSpPr/>
              <p:nvPr/>
            </p:nvSpPr>
            <p:spPr>
              <a:xfrm>
                <a:off x="8136725" y="960300"/>
                <a:ext cx="436925" cy="437475"/>
              </a:xfrm>
              <a:custGeom>
                <a:rect b="b" l="l" r="r" t="t"/>
                <a:pathLst>
                  <a:path extrusionOk="0" h="17499" w="17477">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5"/>
              <p:cNvSpPr/>
              <p:nvPr/>
            </p:nvSpPr>
            <p:spPr>
              <a:xfrm>
                <a:off x="8219750" y="1043875"/>
                <a:ext cx="270300" cy="270300"/>
              </a:xfrm>
              <a:custGeom>
                <a:rect b="b" l="l" r="r" t="t"/>
                <a:pathLst>
                  <a:path extrusionOk="0" h="10812" w="10812">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5"/>
              <p:cNvSpPr/>
              <p:nvPr/>
            </p:nvSpPr>
            <p:spPr>
              <a:xfrm>
                <a:off x="8215300" y="1039425"/>
                <a:ext cx="279775" cy="279225"/>
              </a:xfrm>
              <a:custGeom>
                <a:rect b="b" l="l" r="r" t="t"/>
                <a:pathLst>
                  <a:path extrusionOk="0" h="11169" w="11191">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6" name="Google Shape;216;p5"/>
            <p:cNvGrpSpPr/>
            <p:nvPr/>
          </p:nvGrpSpPr>
          <p:grpSpPr>
            <a:xfrm>
              <a:off x="8274238" y="3720600"/>
              <a:ext cx="292025" cy="292575"/>
              <a:chOff x="7353050" y="316275"/>
              <a:chExt cx="292025" cy="292575"/>
            </a:xfrm>
          </p:grpSpPr>
          <p:sp>
            <p:nvSpPr>
              <p:cNvPr id="217" name="Google Shape;217;p5"/>
              <p:cNvSpPr/>
              <p:nvPr/>
            </p:nvSpPr>
            <p:spPr>
              <a:xfrm>
                <a:off x="7358075" y="321275"/>
                <a:ext cx="282550" cy="282550"/>
              </a:xfrm>
              <a:custGeom>
                <a:rect b="b" l="l" r="r" t="t"/>
                <a:pathLst>
                  <a:path extrusionOk="0" h="11302" w="11302">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5"/>
              <p:cNvSpPr/>
              <p:nvPr/>
            </p:nvSpPr>
            <p:spPr>
              <a:xfrm>
                <a:off x="7353050" y="316275"/>
                <a:ext cx="292025" cy="292575"/>
              </a:xfrm>
              <a:custGeom>
                <a:rect b="b" l="l" r="r" t="t"/>
                <a:pathLst>
                  <a:path extrusionOk="0" h="11703" w="11681">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5"/>
              <p:cNvSpPr/>
              <p:nvPr/>
            </p:nvSpPr>
            <p:spPr>
              <a:xfrm>
                <a:off x="7419925" y="383125"/>
                <a:ext cx="158275" cy="158300"/>
              </a:xfrm>
              <a:custGeom>
                <a:rect b="b" l="l" r="r" t="t"/>
                <a:pathLst>
                  <a:path extrusionOk="0" h="6332" w="6331">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5"/>
              <p:cNvSpPr/>
              <p:nvPr/>
            </p:nvSpPr>
            <p:spPr>
              <a:xfrm>
                <a:off x="7415475" y="378675"/>
                <a:ext cx="167750" cy="167775"/>
              </a:xfrm>
              <a:custGeom>
                <a:rect b="b" l="l" r="r" t="t"/>
                <a:pathLst>
                  <a:path extrusionOk="0" h="6711" w="671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1" name="Google Shape;221;p5"/>
            <p:cNvGrpSpPr/>
            <p:nvPr/>
          </p:nvGrpSpPr>
          <p:grpSpPr>
            <a:xfrm>
              <a:off x="8332763" y="3212475"/>
              <a:ext cx="175000" cy="175000"/>
              <a:chOff x="8792300" y="321275"/>
              <a:chExt cx="175000" cy="175000"/>
            </a:xfrm>
          </p:grpSpPr>
          <p:sp>
            <p:nvSpPr>
              <p:cNvPr id="222" name="Google Shape;222;p5"/>
              <p:cNvSpPr/>
              <p:nvPr/>
            </p:nvSpPr>
            <p:spPr>
              <a:xfrm>
                <a:off x="8796750" y="326300"/>
                <a:ext cx="166100" cy="165525"/>
              </a:xfrm>
              <a:custGeom>
                <a:rect b="b" l="l" r="r" t="t"/>
                <a:pathLst>
                  <a:path extrusionOk="0" h="6621" w="6644">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5"/>
              <p:cNvSpPr/>
              <p:nvPr/>
            </p:nvSpPr>
            <p:spPr>
              <a:xfrm>
                <a:off x="8792300" y="321275"/>
                <a:ext cx="175000" cy="175000"/>
              </a:xfrm>
              <a:custGeom>
                <a:rect b="b" l="l" r="r" t="t"/>
                <a:pathLst>
                  <a:path extrusionOk="0" h="7000" w="700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5"/>
              <p:cNvSpPr/>
              <p:nvPr/>
            </p:nvSpPr>
            <p:spPr>
              <a:xfrm>
                <a:off x="8833525" y="362525"/>
                <a:ext cx="92550" cy="93075"/>
              </a:xfrm>
              <a:custGeom>
                <a:rect b="b" l="l" r="r" t="t"/>
                <a:pathLst>
                  <a:path extrusionOk="0" h="3723" w="3702">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5"/>
              <p:cNvSpPr/>
              <p:nvPr/>
            </p:nvSpPr>
            <p:spPr>
              <a:xfrm>
                <a:off x="8828525" y="358050"/>
                <a:ext cx="102550" cy="102000"/>
              </a:xfrm>
              <a:custGeom>
                <a:rect b="b" l="l" r="r" t="t"/>
                <a:pathLst>
                  <a:path extrusionOk="0" h="4080" w="4102">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226" name="Google Shape;226;p5"/>
            <p:cNvCxnSpPr/>
            <p:nvPr/>
          </p:nvCxnSpPr>
          <p:spPr>
            <a:xfrm>
              <a:off x="723725" y="613"/>
              <a:ext cx="0" cy="2501400"/>
            </a:xfrm>
            <a:prstGeom prst="straightConnector1">
              <a:avLst/>
            </a:prstGeom>
            <a:noFill/>
            <a:ln cap="flat" cmpd="sng" w="9525">
              <a:solidFill>
                <a:schemeClr val="dk1"/>
              </a:solidFill>
              <a:prstDash val="solid"/>
              <a:round/>
              <a:headEnd len="med" w="med" type="none"/>
              <a:tailEnd len="med" w="med" type="none"/>
            </a:ln>
          </p:spPr>
        </p:cxnSp>
        <p:grpSp>
          <p:nvGrpSpPr>
            <p:cNvPr id="227" name="Google Shape;227;p5"/>
            <p:cNvGrpSpPr/>
            <p:nvPr/>
          </p:nvGrpSpPr>
          <p:grpSpPr>
            <a:xfrm rot="10800000">
              <a:off x="432850" y="291788"/>
              <a:ext cx="581800" cy="582350"/>
              <a:chOff x="8064275" y="887850"/>
              <a:chExt cx="581800" cy="582350"/>
            </a:xfrm>
          </p:grpSpPr>
          <p:sp>
            <p:nvSpPr>
              <p:cNvPr id="228" name="Google Shape;228;p5"/>
              <p:cNvSpPr/>
              <p:nvPr/>
            </p:nvSpPr>
            <p:spPr>
              <a:xfrm>
                <a:off x="8068750" y="892875"/>
                <a:ext cx="572875" cy="572325"/>
              </a:xfrm>
              <a:custGeom>
                <a:rect b="b" l="l" r="r" t="t"/>
                <a:pathLst>
                  <a:path extrusionOk="0" h="22893" w="22915">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5"/>
              <p:cNvSpPr/>
              <p:nvPr/>
            </p:nvSpPr>
            <p:spPr>
              <a:xfrm>
                <a:off x="8064275" y="887850"/>
                <a:ext cx="581800" cy="582350"/>
              </a:xfrm>
              <a:custGeom>
                <a:rect b="b" l="l" r="r" t="t"/>
                <a:pathLst>
                  <a:path extrusionOk="0" h="23294" w="23272">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5"/>
              <p:cNvSpPr/>
              <p:nvPr/>
            </p:nvSpPr>
            <p:spPr>
              <a:xfrm>
                <a:off x="8141175" y="965325"/>
                <a:ext cx="428000" cy="427425"/>
              </a:xfrm>
              <a:custGeom>
                <a:rect b="b" l="l" r="r" t="t"/>
                <a:pathLst>
                  <a:path extrusionOk="0" h="17097" w="1712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5"/>
              <p:cNvSpPr/>
              <p:nvPr/>
            </p:nvSpPr>
            <p:spPr>
              <a:xfrm>
                <a:off x="8136725" y="960300"/>
                <a:ext cx="436925" cy="437475"/>
              </a:xfrm>
              <a:custGeom>
                <a:rect b="b" l="l" r="r" t="t"/>
                <a:pathLst>
                  <a:path extrusionOk="0" h="17499" w="17477">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5"/>
              <p:cNvSpPr/>
              <p:nvPr/>
            </p:nvSpPr>
            <p:spPr>
              <a:xfrm>
                <a:off x="8219750" y="1043875"/>
                <a:ext cx="270300" cy="270300"/>
              </a:xfrm>
              <a:custGeom>
                <a:rect b="b" l="l" r="r" t="t"/>
                <a:pathLst>
                  <a:path extrusionOk="0" h="10812" w="10812">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5"/>
              <p:cNvSpPr/>
              <p:nvPr/>
            </p:nvSpPr>
            <p:spPr>
              <a:xfrm>
                <a:off x="8215300" y="1039425"/>
                <a:ext cx="279775" cy="279225"/>
              </a:xfrm>
              <a:custGeom>
                <a:rect b="b" l="l" r="r" t="t"/>
                <a:pathLst>
                  <a:path extrusionOk="0" h="11169" w="11191">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4" name="Google Shape;234;p5"/>
            <p:cNvGrpSpPr/>
            <p:nvPr/>
          </p:nvGrpSpPr>
          <p:grpSpPr>
            <a:xfrm rot="10800000">
              <a:off x="577738" y="1153138"/>
              <a:ext cx="292025" cy="292575"/>
              <a:chOff x="7353050" y="316275"/>
              <a:chExt cx="292025" cy="292575"/>
            </a:xfrm>
          </p:grpSpPr>
          <p:sp>
            <p:nvSpPr>
              <p:cNvPr id="235" name="Google Shape;235;p5"/>
              <p:cNvSpPr/>
              <p:nvPr/>
            </p:nvSpPr>
            <p:spPr>
              <a:xfrm>
                <a:off x="7358075" y="321275"/>
                <a:ext cx="282550" cy="282550"/>
              </a:xfrm>
              <a:custGeom>
                <a:rect b="b" l="l" r="r" t="t"/>
                <a:pathLst>
                  <a:path extrusionOk="0" h="11302" w="11302">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5"/>
              <p:cNvSpPr/>
              <p:nvPr/>
            </p:nvSpPr>
            <p:spPr>
              <a:xfrm>
                <a:off x="7353050" y="316275"/>
                <a:ext cx="292025" cy="292575"/>
              </a:xfrm>
              <a:custGeom>
                <a:rect b="b" l="l" r="r" t="t"/>
                <a:pathLst>
                  <a:path extrusionOk="0" h="11703" w="11681">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5"/>
              <p:cNvSpPr/>
              <p:nvPr/>
            </p:nvSpPr>
            <p:spPr>
              <a:xfrm>
                <a:off x="7419925" y="383125"/>
                <a:ext cx="158275" cy="158300"/>
              </a:xfrm>
              <a:custGeom>
                <a:rect b="b" l="l" r="r" t="t"/>
                <a:pathLst>
                  <a:path extrusionOk="0" h="6332" w="6331">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5"/>
              <p:cNvSpPr/>
              <p:nvPr/>
            </p:nvSpPr>
            <p:spPr>
              <a:xfrm>
                <a:off x="7415475" y="378675"/>
                <a:ext cx="167750" cy="167775"/>
              </a:xfrm>
              <a:custGeom>
                <a:rect b="b" l="l" r="r" t="t"/>
                <a:pathLst>
                  <a:path extrusionOk="0" h="6711" w="671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9" name="Google Shape;239;p5"/>
            <p:cNvGrpSpPr/>
            <p:nvPr/>
          </p:nvGrpSpPr>
          <p:grpSpPr>
            <a:xfrm rot="10800000">
              <a:off x="636238" y="1778838"/>
              <a:ext cx="175000" cy="175000"/>
              <a:chOff x="8792300" y="321275"/>
              <a:chExt cx="175000" cy="175000"/>
            </a:xfrm>
          </p:grpSpPr>
          <p:sp>
            <p:nvSpPr>
              <p:cNvPr id="240" name="Google Shape;240;p5"/>
              <p:cNvSpPr/>
              <p:nvPr/>
            </p:nvSpPr>
            <p:spPr>
              <a:xfrm>
                <a:off x="8796750" y="326300"/>
                <a:ext cx="166100" cy="165525"/>
              </a:xfrm>
              <a:custGeom>
                <a:rect b="b" l="l" r="r" t="t"/>
                <a:pathLst>
                  <a:path extrusionOk="0" h="6621" w="6644">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5"/>
              <p:cNvSpPr/>
              <p:nvPr/>
            </p:nvSpPr>
            <p:spPr>
              <a:xfrm>
                <a:off x="8792300" y="321275"/>
                <a:ext cx="175000" cy="175000"/>
              </a:xfrm>
              <a:custGeom>
                <a:rect b="b" l="l" r="r" t="t"/>
                <a:pathLst>
                  <a:path extrusionOk="0" h="7000" w="700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5"/>
              <p:cNvSpPr/>
              <p:nvPr/>
            </p:nvSpPr>
            <p:spPr>
              <a:xfrm>
                <a:off x="8833525" y="362525"/>
                <a:ext cx="92550" cy="93075"/>
              </a:xfrm>
              <a:custGeom>
                <a:rect b="b" l="l" r="r" t="t"/>
                <a:pathLst>
                  <a:path extrusionOk="0" h="3723" w="3702">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5"/>
              <p:cNvSpPr/>
              <p:nvPr/>
            </p:nvSpPr>
            <p:spPr>
              <a:xfrm>
                <a:off x="8828525" y="358050"/>
                <a:ext cx="102550" cy="102000"/>
              </a:xfrm>
              <a:custGeom>
                <a:rect b="b" l="l" r="r" t="t"/>
                <a:pathLst>
                  <a:path extrusionOk="0" h="4080" w="4102">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4" name="Google Shape;244;p5"/>
            <p:cNvGrpSpPr/>
            <p:nvPr/>
          </p:nvGrpSpPr>
          <p:grpSpPr>
            <a:xfrm>
              <a:off x="432850" y="2003163"/>
              <a:ext cx="175013" cy="27000"/>
              <a:chOff x="5662375" y="212375"/>
              <a:chExt cx="175013" cy="27000"/>
            </a:xfrm>
          </p:grpSpPr>
          <p:sp>
            <p:nvSpPr>
              <p:cNvPr id="245" name="Google Shape;245;p5"/>
              <p:cNvSpPr/>
              <p:nvPr/>
            </p:nvSpPr>
            <p:spPr>
              <a:xfrm>
                <a:off x="5662375"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5"/>
              <p:cNvSpPr/>
              <p:nvPr/>
            </p:nvSpPr>
            <p:spPr>
              <a:xfrm>
                <a:off x="5736381"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5"/>
              <p:cNvSpPr/>
              <p:nvPr/>
            </p:nvSpPr>
            <p:spPr>
              <a:xfrm>
                <a:off x="5810388"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8" name="Google Shape;248;p5"/>
            <p:cNvGrpSpPr/>
            <p:nvPr/>
          </p:nvGrpSpPr>
          <p:grpSpPr>
            <a:xfrm>
              <a:off x="788100" y="208488"/>
              <a:ext cx="175013" cy="27000"/>
              <a:chOff x="5662375" y="212375"/>
              <a:chExt cx="175013" cy="27000"/>
            </a:xfrm>
          </p:grpSpPr>
          <p:sp>
            <p:nvSpPr>
              <p:cNvPr id="249" name="Google Shape;249;p5"/>
              <p:cNvSpPr/>
              <p:nvPr/>
            </p:nvSpPr>
            <p:spPr>
              <a:xfrm>
                <a:off x="5662375"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5"/>
              <p:cNvSpPr/>
              <p:nvPr/>
            </p:nvSpPr>
            <p:spPr>
              <a:xfrm>
                <a:off x="5736381"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5"/>
              <p:cNvSpPr/>
              <p:nvPr/>
            </p:nvSpPr>
            <p:spPr>
              <a:xfrm>
                <a:off x="5810388"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2" name="Google Shape;252;p5"/>
            <p:cNvGrpSpPr/>
            <p:nvPr/>
          </p:nvGrpSpPr>
          <p:grpSpPr>
            <a:xfrm>
              <a:off x="8129350" y="4988725"/>
              <a:ext cx="175013" cy="27000"/>
              <a:chOff x="5662375" y="212375"/>
              <a:chExt cx="175013" cy="27000"/>
            </a:xfrm>
          </p:grpSpPr>
          <p:sp>
            <p:nvSpPr>
              <p:cNvPr id="253" name="Google Shape;253;p5"/>
              <p:cNvSpPr/>
              <p:nvPr/>
            </p:nvSpPr>
            <p:spPr>
              <a:xfrm>
                <a:off x="5662375"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5"/>
              <p:cNvSpPr/>
              <p:nvPr/>
            </p:nvSpPr>
            <p:spPr>
              <a:xfrm>
                <a:off x="5736381"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5"/>
              <p:cNvSpPr/>
              <p:nvPr/>
            </p:nvSpPr>
            <p:spPr>
              <a:xfrm>
                <a:off x="5810388"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6" name="Google Shape;256;p5"/>
            <p:cNvGrpSpPr/>
            <p:nvPr/>
          </p:nvGrpSpPr>
          <p:grpSpPr>
            <a:xfrm>
              <a:off x="8497550" y="3429425"/>
              <a:ext cx="175013" cy="27000"/>
              <a:chOff x="5662375" y="212375"/>
              <a:chExt cx="175013" cy="27000"/>
            </a:xfrm>
          </p:grpSpPr>
          <p:sp>
            <p:nvSpPr>
              <p:cNvPr id="257" name="Google Shape;257;p5"/>
              <p:cNvSpPr/>
              <p:nvPr/>
            </p:nvSpPr>
            <p:spPr>
              <a:xfrm>
                <a:off x="5662375"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5"/>
              <p:cNvSpPr/>
              <p:nvPr/>
            </p:nvSpPr>
            <p:spPr>
              <a:xfrm>
                <a:off x="5736381"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5"/>
              <p:cNvSpPr/>
              <p:nvPr/>
            </p:nvSpPr>
            <p:spPr>
              <a:xfrm>
                <a:off x="5810388"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260" name="Google Shape;260;p5"/>
            <p:cNvCxnSpPr/>
            <p:nvPr/>
          </p:nvCxnSpPr>
          <p:spPr>
            <a:xfrm>
              <a:off x="8407225" y="0"/>
              <a:ext cx="0" cy="2160900"/>
            </a:xfrm>
            <a:prstGeom prst="straightConnector1">
              <a:avLst/>
            </a:prstGeom>
            <a:noFill/>
            <a:ln cap="flat" cmpd="sng" w="9525">
              <a:solidFill>
                <a:schemeClr val="dk1"/>
              </a:solidFill>
              <a:prstDash val="solid"/>
              <a:round/>
              <a:headEnd len="med" w="med" type="none"/>
              <a:tailEnd len="med" w="med" type="none"/>
            </a:ln>
          </p:spPr>
        </p:cxnSp>
        <p:cxnSp>
          <p:nvCxnSpPr>
            <p:cNvPr id="261" name="Google Shape;261;p5"/>
            <p:cNvCxnSpPr/>
            <p:nvPr/>
          </p:nvCxnSpPr>
          <p:spPr>
            <a:xfrm>
              <a:off x="718025" y="2985634"/>
              <a:ext cx="0" cy="2160900"/>
            </a:xfrm>
            <a:prstGeom prst="straightConnector1">
              <a:avLst/>
            </a:prstGeom>
            <a:noFill/>
            <a:ln cap="flat" cmpd="sng" w="9525">
              <a:solidFill>
                <a:schemeClr val="dk1"/>
              </a:solidFill>
              <a:prstDash val="solid"/>
              <a:round/>
              <a:headEnd len="med" w="med" type="none"/>
              <a:tailEnd len="med" w="med" type="none"/>
            </a:ln>
          </p:spPr>
        </p:cxnSp>
        <p:sp>
          <p:nvSpPr>
            <p:cNvPr id="262" name="Google Shape;262;p5"/>
            <p:cNvSpPr/>
            <p:nvPr/>
          </p:nvSpPr>
          <p:spPr>
            <a:xfrm>
              <a:off x="671825" y="4587888"/>
              <a:ext cx="92400" cy="92400"/>
            </a:xfrm>
            <a:prstGeom prst="ellipse">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5"/>
            <p:cNvSpPr/>
            <p:nvPr/>
          </p:nvSpPr>
          <p:spPr>
            <a:xfrm>
              <a:off x="671825" y="3940338"/>
              <a:ext cx="92400" cy="92400"/>
            </a:xfrm>
            <a:prstGeom prst="ellipse">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5"/>
            <p:cNvSpPr/>
            <p:nvPr/>
          </p:nvSpPr>
          <p:spPr>
            <a:xfrm>
              <a:off x="8361025" y="1453500"/>
              <a:ext cx="92400" cy="92400"/>
            </a:xfrm>
            <a:prstGeom prst="ellipse">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5"/>
            <p:cNvSpPr/>
            <p:nvPr/>
          </p:nvSpPr>
          <p:spPr>
            <a:xfrm>
              <a:off x="8361025" y="234875"/>
              <a:ext cx="92400" cy="92400"/>
            </a:xfrm>
            <a:prstGeom prst="ellipse">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6" name="Shape 266"/>
        <p:cNvGrpSpPr/>
        <p:nvPr/>
      </p:nvGrpSpPr>
      <p:grpSpPr>
        <a:xfrm>
          <a:off x="0" y="0"/>
          <a:ext cx="0" cy="0"/>
          <a:chOff x="0" y="0"/>
          <a:chExt cx="0" cy="0"/>
        </a:xfrm>
      </p:grpSpPr>
      <p:sp>
        <p:nvSpPr>
          <p:cNvPr id="267" name="Google Shape;267;p6"/>
          <p:cNvSpPr txBox="1"/>
          <p:nvPr>
            <p:ph type="title"/>
          </p:nvPr>
        </p:nvSpPr>
        <p:spPr>
          <a:xfrm>
            <a:off x="723750" y="526925"/>
            <a:ext cx="76965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a:lvl1pPr>
            <a:lvl2pPr lvl="1" rtl="0" algn="ctr">
              <a:spcBef>
                <a:spcPts val="0"/>
              </a:spcBef>
              <a:spcAft>
                <a:spcPts val="0"/>
              </a:spcAft>
              <a:buNone/>
              <a:defRPr/>
            </a:lvl2pPr>
            <a:lvl3pPr lvl="2" rtl="0" algn="ctr">
              <a:spcBef>
                <a:spcPts val="0"/>
              </a:spcBef>
              <a:spcAft>
                <a:spcPts val="0"/>
              </a:spcAft>
              <a:buNone/>
              <a:defRPr/>
            </a:lvl3pPr>
            <a:lvl4pPr lvl="3" rtl="0" algn="ctr">
              <a:spcBef>
                <a:spcPts val="0"/>
              </a:spcBef>
              <a:spcAft>
                <a:spcPts val="0"/>
              </a:spcAft>
              <a:buNone/>
              <a:defRPr/>
            </a:lvl4pPr>
            <a:lvl5pPr lvl="4" rtl="0" algn="ctr">
              <a:spcBef>
                <a:spcPts val="0"/>
              </a:spcBef>
              <a:spcAft>
                <a:spcPts val="0"/>
              </a:spcAft>
              <a:buNone/>
              <a:defRPr/>
            </a:lvl5pPr>
            <a:lvl6pPr lvl="5" rtl="0" algn="ctr">
              <a:spcBef>
                <a:spcPts val="0"/>
              </a:spcBef>
              <a:spcAft>
                <a:spcPts val="0"/>
              </a:spcAft>
              <a:buNone/>
              <a:defRPr/>
            </a:lvl6pPr>
            <a:lvl7pPr lvl="6" rtl="0" algn="ctr">
              <a:spcBef>
                <a:spcPts val="0"/>
              </a:spcBef>
              <a:spcAft>
                <a:spcPts val="0"/>
              </a:spcAft>
              <a:buNone/>
              <a:defRPr/>
            </a:lvl7pPr>
            <a:lvl8pPr lvl="7" rtl="0" algn="ctr">
              <a:spcBef>
                <a:spcPts val="0"/>
              </a:spcBef>
              <a:spcAft>
                <a:spcPts val="0"/>
              </a:spcAft>
              <a:buNone/>
              <a:defRPr/>
            </a:lvl8pPr>
            <a:lvl9pPr lvl="8" rtl="0" algn="ctr">
              <a:spcBef>
                <a:spcPts val="0"/>
              </a:spcBef>
              <a:spcAft>
                <a:spcPts val="0"/>
              </a:spcAft>
              <a:buNone/>
              <a:defRPr/>
            </a:lvl9pPr>
          </a:lstStyle>
          <a:p/>
        </p:txBody>
      </p:sp>
      <p:grpSp>
        <p:nvGrpSpPr>
          <p:cNvPr id="268" name="Google Shape;268;p6"/>
          <p:cNvGrpSpPr/>
          <p:nvPr/>
        </p:nvGrpSpPr>
        <p:grpSpPr>
          <a:xfrm flipH="1">
            <a:off x="480412" y="170875"/>
            <a:ext cx="175013" cy="27000"/>
            <a:chOff x="5662375" y="212375"/>
            <a:chExt cx="175013" cy="27000"/>
          </a:xfrm>
        </p:grpSpPr>
        <p:sp>
          <p:nvSpPr>
            <p:cNvPr id="269" name="Google Shape;269;p6"/>
            <p:cNvSpPr/>
            <p:nvPr/>
          </p:nvSpPr>
          <p:spPr>
            <a:xfrm>
              <a:off x="5662375" y="212375"/>
              <a:ext cx="27000" cy="27000"/>
            </a:xfrm>
            <a:prstGeom prst="ellipse">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6"/>
            <p:cNvSpPr/>
            <p:nvPr/>
          </p:nvSpPr>
          <p:spPr>
            <a:xfrm>
              <a:off x="5736381" y="212375"/>
              <a:ext cx="27000" cy="27000"/>
            </a:xfrm>
            <a:prstGeom prst="ellipse">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6"/>
            <p:cNvSpPr/>
            <p:nvPr/>
          </p:nvSpPr>
          <p:spPr>
            <a:xfrm>
              <a:off x="5810388" y="212375"/>
              <a:ext cx="27000" cy="27000"/>
            </a:xfrm>
            <a:prstGeom prst="ellipse">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272" name="Google Shape;272;p6"/>
          <p:cNvCxnSpPr/>
          <p:nvPr/>
        </p:nvCxnSpPr>
        <p:spPr>
          <a:xfrm flipH="1" rot="10800000">
            <a:off x="582471" y="199663"/>
            <a:ext cx="1212900" cy="422700"/>
          </a:xfrm>
          <a:prstGeom prst="straightConnector1">
            <a:avLst/>
          </a:prstGeom>
          <a:noFill/>
          <a:ln cap="flat" cmpd="sng" w="9525">
            <a:solidFill>
              <a:schemeClr val="dk1"/>
            </a:solidFill>
            <a:prstDash val="solid"/>
            <a:round/>
            <a:headEnd len="med" w="med" type="none"/>
            <a:tailEnd len="med" w="med" type="none"/>
          </a:ln>
        </p:spPr>
      </p:cxnSp>
      <p:cxnSp>
        <p:nvCxnSpPr>
          <p:cNvPr id="273" name="Google Shape;273;p6"/>
          <p:cNvCxnSpPr/>
          <p:nvPr/>
        </p:nvCxnSpPr>
        <p:spPr>
          <a:xfrm>
            <a:off x="-4" y="-23937"/>
            <a:ext cx="582600" cy="654300"/>
          </a:xfrm>
          <a:prstGeom prst="straightConnector1">
            <a:avLst/>
          </a:prstGeom>
          <a:noFill/>
          <a:ln cap="flat" cmpd="sng" w="9525">
            <a:solidFill>
              <a:schemeClr val="dk1"/>
            </a:solidFill>
            <a:prstDash val="solid"/>
            <a:round/>
            <a:headEnd len="med" w="med" type="none"/>
            <a:tailEnd len="med" w="med" type="none"/>
          </a:ln>
        </p:spPr>
      </p:cxnSp>
      <p:grpSp>
        <p:nvGrpSpPr>
          <p:cNvPr id="274" name="Google Shape;274;p6"/>
          <p:cNvGrpSpPr/>
          <p:nvPr/>
        </p:nvGrpSpPr>
        <p:grpSpPr>
          <a:xfrm rot="10800000">
            <a:off x="423746" y="486613"/>
            <a:ext cx="292025" cy="292575"/>
            <a:chOff x="7353050" y="316275"/>
            <a:chExt cx="292025" cy="292575"/>
          </a:xfrm>
        </p:grpSpPr>
        <p:sp>
          <p:nvSpPr>
            <p:cNvPr id="275" name="Google Shape;275;p6"/>
            <p:cNvSpPr/>
            <p:nvPr/>
          </p:nvSpPr>
          <p:spPr>
            <a:xfrm>
              <a:off x="7358075" y="321275"/>
              <a:ext cx="282550" cy="282550"/>
            </a:xfrm>
            <a:custGeom>
              <a:rect b="b" l="l" r="r" t="t"/>
              <a:pathLst>
                <a:path extrusionOk="0" h="11302" w="11302">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6"/>
            <p:cNvSpPr/>
            <p:nvPr/>
          </p:nvSpPr>
          <p:spPr>
            <a:xfrm>
              <a:off x="7353050" y="316275"/>
              <a:ext cx="292025" cy="292575"/>
            </a:xfrm>
            <a:custGeom>
              <a:rect b="b" l="l" r="r" t="t"/>
              <a:pathLst>
                <a:path extrusionOk="0" h="11703" w="11681">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6"/>
            <p:cNvSpPr/>
            <p:nvPr/>
          </p:nvSpPr>
          <p:spPr>
            <a:xfrm>
              <a:off x="7419925" y="383125"/>
              <a:ext cx="158275" cy="158300"/>
            </a:xfrm>
            <a:custGeom>
              <a:rect b="b" l="l" r="r" t="t"/>
              <a:pathLst>
                <a:path extrusionOk="0" h="6332" w="6331">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6"/>
            <p:cNvSpPr/>
            <p:nvPr/>
          </p:nvSpPr>
          <p:spPr>
            <a:xfrm>
              <a:off x="7415475" y="378675"/>
              <a:ext cx="167750" cy="167775"/>
            </a:xfrm>
            <a:custGeom>
              <a:rect b="b" l="l" r="r" t="t"/>
              <a:pathLst>
                <a:path extrusionOk="0" h="6711" w="671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79" name="Google Shape;279;p6"/>
          <p:cNvGrpSpPr/>
          <p:nvPr/>
        </p:nvGrpSpPr>
        <p:grpSpPr>
          <a:xfrm flipH="1" rot="10800000">
            <a:off x="1638735" y="53000"/>
            <a:ext cx="293111" cy="293388"/>
            <a:chOff x="3164039" y="430875"/>
            <a:chExt cx="293111" cy="293388"/>
          </a:xfrm>
        </p:grpSpPr>
        <p:sp>
          <p:nvSpPr>
            <p:cNvPr id="280" name="Google Shape;280;p6"/>
            <p:cNvSpPr/>
            <p:nvPr/>
          </p:nvSpPr>
          <p:spPr>
            <a:xfrm flipH="1">
              <a:off x="3166281" y="433407"/>
              <a:ext cx="288614" cy="288337"/>
            </a:xfrm>
            <a:custGeom>
              <a:rect b="b" l="l" r="r" t="t"/>
              <a:pathLst>
                <a:path extrusionOk="0" h="22893" w="22915">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6"/>
            <p:cNvSpPr/>
            <p:nvPr/>
          </p:nvSpPr>
          <p:spPr>
            <a:xfrm flipH="1">
              <a:off x="3164039" y="430875"/>
              <a:ext cx="293111" cy="293388"/>
            </a:xfrm>
            <a:custGeom>
              <a:rect b="b" l="l" r="r" t="t"/>
              <a:pathLst>
                <a:path extrusionOk="0" h="23294" w="23272">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6"/>
            <p:cNvSpPr/>
            <p:nvPr/>
          </p:nvSpPr>
          <p:spPr>
            <a:xfrm flipH="1">
              <a:off x="3202780" y="469909"/>
              <a:ext cx="215626" cy="215337"/>
            </a:xfrm>
            <a:custGeom>
              <a:rect b="b" l="l" r="r" t="t"/>
              <a:pathLst>
                <a:path extrusionOk="0" h="17097" w="1712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6"/>
            <p:cNvSpPr/>
            <p:nvPr/>
          </p:nvSpPr>
          <p:spPr>
            <a:xfrm flipH="1">
              <a:off x="3200525" y="467377"/>
              <a:ext cx="220123" cy="220400"/>
            </a:xfrm>
            <a:custGeom>
              <a:rect b="b" l="l" r="r" t="t"/>
              <a:pathLst>
                <a:path extrusionOk="0" h="17499" w="17477">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6"/>
            <p:cNvSpPr/>
            <p:nvPr/>
          </p:nvSpPr>
          <p:spPr>
            <a:xfrm flipH="1">
              <a:off x="3242641" y="509484"/>
              <a:ext cx="136177" cy="136177"/>
            </a:xfrm>
            <a:custGeom>
              <a:rect b="b" l="l" r="r" t="t"/>
              <a:pathLst>
                <a:path extrusionOk="0" h="10812" w="10812">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6"/>
            <p:cNvSpPr/>
            <p:nvPr/>
          </p:nvSpPr>
          <p:spPr>
            <a:xfrm flipH="1">
              <a:off x="3240109" y="507242"/>
              <a:ext cx="140951" cy="140674"/>
            </a:xfrm>
            <a:custGeom>
              <a:rect b="b" l="l" r="r" t="t"/>
              <a:pathLst>
                <a:path extrusionOk="0" h="11169" w="11191">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286" name="Google Shape;286;p6"/>
          <p:cNvCxnSpPr/>
          <p:nvPr/>
        </p:nvCxnSpPr>
        <p:spPr>
          <a:xfrm rot="10800000">
            <a:off x="7250850" y="262100"/>
            <a:ext cx="1157100" cy="542700"/>
          </a:xfrm>
          <a:prstGeom prst="straightConnector1">
            <a:avLst/>
          </a:prstGeom>
          <a:noFill/>
          <a:ln cap="flat" cmpd="sng" w="9525">
            <a:solidFill>
              <a:schemeClr val="dk1"/>
            </a:solidFill>
            <a:prstDash val="solid"/>
            <a:round/>
            <a:headEnd len="med" w="med" type="none"/>
            <a:tailEnd len="med" w="med" type="none"/>
          </a:ln>
        </p:spPr>
      </p:cxnSp>
      <p:cxnSp>
        <p:nvCxnSpPr>
          <p:cNvPr id="287" name="Google Shape;287;p6"/>
          <p:cNvCxnSpPr/>
          <p:nvPr/>
        </p:nvCxnSpPr>
        <p:spPr>
          <a:xfrm flipH="1">
            <a:off x="8407950" y="-39625"/>
            <a:ext cx="791400" cy="836400"/>
          </a:xfrm>
          <a:prstGeom prst="straightConnector1">
            <a:avLst/>
          </a:prstGeom>
          <a:noFill/>
          <a:ln cap="flat" cmpd="sng" w="9525">
            <a:solidFill>
              <a:schemeClr val="dk1"/>
            </a:solidFill>
            <a:prstDash val="solid"/>
            <a:round/>
            <a:headEnd len="med" w="med" type="none"/>
            <a:tailEnd len="med" w="med" type="none"/>
          </a:ln>
        </p:spPr>
      </p:cxnSp>
      <p:grpSp>
        <p:nvGrpSpPr>
          <p:cNvPr id="288" name="Google Shape;288;p6"/>
          <p:cNvGrpSpPr/>
          <p:nvPr/>
        </p:nvGrpSpPr>
        <p:grpSpPr>
          <a:xfrm>
            <a:off x="8118150" y="493925"/>
            <a:ext cx="581800" cy="582350"/>
            <a:chOff x="8064275" y="887850"/>
            <a:chExt cx="581800" cy="582350"/>
          </a:xfrm>
        </p:grpSpPr>
        <p:sp>
          <p:nvSpPr>
            <p:cNvPr id="289" name="Google Shape;289;p6"/>
            <p:cNvSpPr/>
            <p:nvPr/>
          </p:nvSpPr>
          <p:spPr>
            <a:xfrm>
              <a:off x="8068750" y="892875"/>
              <a:ext cx="572875" cy="572325"/>
            </a:xfrm>
            <a:custGeom>
              <a:rect b="b" l="l" r="r" t="t"/>
              <a:pathLst>
                <a:path extrusionOk="0" h="22893" w="22915">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6"/>
            <p:cNvSpPr/>
            <p:nvPr/>
          </p:nvSpPr>
          <p:spPr>
            <a:xfrm>
              <a:off x="8064275" y="887850"/>
              <a:ext cx="581800" cy="582350"/>
            </a:xfrm>
            <a:custGeom>
              <a:rect b="b" l="l" r="r" t="t"/>
              <a:pathLst>
                <a:path extrusionOk="0" h="23294" w="23272">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6"/>
            <p:cNvSpPr/>
            <p:nvPr/>
          </p:nvSpPr>
          <p:spPr>
            <a:xfrm>
              <a:off x="8141175" y="965325"/>
              <a:ext cx="428000" cy="427425"/>
            </a:xfrm>
            <a:custGeom>
              <a:rect b="b" l="l" r="r" t="t"/>
              <a:pathLst>
                <a:path extrusionOk="0" h="17097" w="1712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6"/>
            <p:cNvSpPr/>
            <p:nvPr/>
          </p:nvSpPr>
          <p:spPr>
            <a:xfrm>
              <a:off x="8136725" y="960300"/>
              <a:ext cx="436925" cy="437475"/>
            </a:xfrm>
            <a:custGeom>
              <a:rect b="b" l="l" r="r" t="t"/>
              <a:pathLst>
                <a:path extrusionOk="0" h="17499" w="17477">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6"/>
            <p:cNvSpPr/>
            <p:nvPr/>
          </p:nvSpPr>
          <p:spPr>
            <a:xfrm>
              <a:off x="8219750" y="1043875"/>
              <a:ext cx="270300" cy="270300"/>
            </a:xfrm>
            <a:custGeom>
              <a:rect b="b" l="l" r="r" t="t"/>
              <a:pathLst>
                <a:path extrusionOk="0" h="10812" w="10812">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6"/>
            <p:cNvSpPr/>
            <p:nvPr/>
          </p:nvSpPr>
          <p:spPr>
            <a:xfrm>
              <a:off x="8215300" y="1039425"/>
              <a:ext cx="279775" cy="279225"/>
            </a:xfrm>
            <a:custGeom>
              <a:rect b="b" l="l" r="r" t="t"/>
              <a:pathLst>
                <a:path extrusionOk="0" h="11169" w="11191">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95" name="Google Shape;295;p6"/>
          <p:cNvGrpSpPr/>
          <p:nvPr/>
        </p:nvGrpSpPr>
        <p:grpSpPr>
          <a:xfrm>
            <a:off x="7087750" y="137875"/>
            <a:ext cx="292025" cy="292575"/>
            <a:chOff x="7353050" y="316275"/>
            <a:chExt cx="292025" cy="292575"/>
          </a:xfrm>
        </p:grpSpPr>
        <p:sp>
          <p:nvSpPr>
            <p:cNvPr id="296" name="Google Shape;296;p6"/>
            <p:cNvSpPr/>
            <p:nvPr/>
          </p:nvSpPr>
          <p:spPr>
            <a:xfrm>
              <a:off x="7358075" y="321275"/>
              <a:ext cx="282550" cy="282550"/>
            </a:xfrm>
            <a:custGeom>
              <a:rect b="b" l="l" r="r" t="t"/>
              <a:pathLst>
                <a:path extrusionOk="0" h="11302" w="11302">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6"/>
            <p:cNvSpPr/>
            <p:nvPr/>
          </p:nvSpPr>
          <p:spPr>
            <a:xfrm>
              <a:off x="7353050" y="316275"/>
              <a:ext cx="292025" cy="292575"/>
            </a:xfrm>
            <a:custGeom>
              <a:rect b="b" l="l" r="r" t="t"/>
              <a:pathLst>
                <a:path extrusionOk="0" h="11703" w="11681">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6"/>
            <p:cNvSpPr/>
            <p:nvPr/>
          </p:nvSpPr>
          <p:spPr>
            <a:xfrm>
              <a:off x="7419925" y="383125"/>
              <a:ext cx="158275" cy="158300"/>
            </a:xfrm>
            <a:custGeom>
              <a:rect b="b" l="l" r="r" t="t"/>
              <a:pathLst>
                <a:path extrusionOk="0" h="6332" w="6331">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6"/>
            <p:cNvSpPr/>
            <p:nvPr/>
          </p:nvSpPr>
          <p:spPr>
            <a:xfrm>
              <a:off x="7415475" y="378675"/>
              <a:ext cx="167750" cy="167775"/>
            </a:xfrm>
            <a:custGeom>
              <a:rect b="b" l="l" r="r" t="t"/>
              <a:pathLst>
                <a:path extrusionOk="0" h="6711" w="671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0" name="Google Shape;300;p6"/>
          <p:cNvGrpSpPr/>
          <p:nvPr/>
        </p:nvGrpSpPr>
        <p:grpSpPr>
          <a:xfrm>
            <a:off x="8811825" y="196650"/>
            <a:ext cx="175000" cy="175000"/>
            <a:chOff x="8792300" y="321275"/>
            <a:chExt cx="175000" cy="175000"/>
          </a:xfrm>
        </p:grpSpPr>
        <p:sp>
          <p:nvSpPr>
            <p:cNvPr id="301" name="Google Shape;301;p6"/>
            <p:cNvSpPr/>
            <p:nvPr/>
          </p:nvSpPr>
          <p:spPr>
            <a:xfrm>
              <a:off x="8796750" y="326300"/>
              <a:ext cx="166100" cy="165525"/>
            </a:xfrm>
            <a:custGeom>
              <a:rect b="b" l="l" r="r" t="t"/>
              <a:pathLst>
                <a:path extrusionOk="0" h="6621" w="6644">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6"/>
            <p:cNvSpPr/>
            <p:nvPr/>
          </p:nvSpPr>
          <p:spPr>
            <a:xfrm>
              <a:off x="8792300" y="321275"/>
              <a:ext cx="175000" cy="175000"/>
            </a:xfrm>
            <a:custGeom>
              <a:rect b="b" l="l" r="r" t="t"/>
              <a:pathLst>
                <a:path extrusionOk="0" h="7000" w="700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6"/>
            <p:cNvSpPr/>
            <p:nvPr/>
          </p:nvSpPr>
          <p:spPr>
            <a:xfrm>
              <a:off x="8833525" y="362525"/>
              <a:ext cx="92550" cy="93075"/>
            </a:xfrm>
            <a:custGeom>
              <a:rect b="b" l="l" r="r" t="t"/>
              <a:pathLst>
                <a:path extrusionOk="0" h="3723" w="3702">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6"/>
            <p:cNvSpPr/>
            <p:nvPr/>
          </p:nvSpPr>
          <p:spPr>
            <a:xfrm>
              <a:off x="8828525" y="358050"/>
              <a:ext cx="102550" cy="102000"/>
            </a:xfrm>
            <a:custGeom>
              <a:rect b="b" l="l" r="r" t="t"/>
              <a:pathLst>
                <a:path extrusionOk="0" h="4080" w="4102">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5" name="Google Shape;305;p6"/>
          <p:cNvGrpSpPr/>
          <p:nvPr/>
        </p:nvGrpSpPr>
        <p:grpSpPr>
          <a:xfrm>
            <a:off x="8543925" y="137875"/>
            <a:ext cx="175013" cy="27000"/>
            <a:chOff x="5662375" y="212375"/>
            <a:chExt cx="175013" cy="27000"/>
          </a:xfrm>
        </p:grpSpPr>
        <p:sp>
          <p:nvSpPr>
            <p:cNvPr id="306" name="Google Shape;306;p6"/>
            <p:cNvSpPr/>
            <p:nvPr/>
          </p:nvSpPr>
          <p:spPr>
            <a:xfrm>
              <a:off x="5662375"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6"/>
            <p:cNvSpPr/>
            <p:nvPr/>
          </p:nvSpPr>
          <p:spPr>
            <a:xfrm>
              <a:off x="5736381"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6"/>
            <p:cNvSpPr/>
            <p:nvPr/>
          </p:nvSpPr>
          <p:spPr>
            <a:xfrm>
              <a:off x="5810388"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9" name="Google Shape;309;p6"/>
          <p:cNvGrpSpPr/>
          <p:nvPr/>
        </p:nvGrpSpPr>
        <p:grpSpPr>
          <a:xfrm>
            <a:off x="7970225" y="1091600"/>
            <a:ext cx="175013" cy="27000"/>
            <a:chOff x="5662375" y="212375"/>
            <a:chExt cx="175013" cy="27000"/>
          </a:xfrm>
        </p:grpSpPr>
        <p:sp>
          <p:nvSpPr>
            <p:cNvPr id="310" name="Google Shape;310;p6"/>
            <p:cNvSpPr/>
            <p:nvPr/>
          </p:nvSpPr>
          <p:spPr>
            <a:xfrm>
              <a:off x="5662375"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6"/>
            <p:cNvSpPr/>
            <p:nvPr/>
          </p:nvSpPr>
          <p:spPr>
            <a:xfrm>
              <a:off x="5736381"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6"/>
            <p:cNvSpPr/>
            <p:nvPr/>
          </p:nvSpPr>
          <p:spPr>
            <a:xfrm>
              <a:off x="5810388"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13" name="Shape 313"/>
        <p:cNvGrpSpPr/>
        <p:nvPr/>
      </p:nvGrpSpPr>
      <p:grpSpPr>
        <a:xfrm>
          <a:off x="0" y="0"/>
          <a:ext cx="0" cy="0"/>
          <a:chOff x="0" y="0"/>
          <a:chExt cx="0" cy="0"/>
        </a:xfrm>
      </p:grpSpPr>
      <p:sp>
        <p:nvSpPr>
          <p:cNvPr id="314" name="Google Shape;314;p7"/>
          <p:cNvSpPr txBox="1"/>
          <p:nvPr>
            <p:ph idx="1" type="subTitle"/>
          </p:nvPr>
        </p:nvSpPr>
        <p:spPr>
          <a:xfrm>
            <a:off x="804672" y="1984248"/>
            <a:ext cx="3291900" cy="1371600"/>
          </a:xfrm>
          <a:prstGeom prst="rect">
            <a:avLst/>
          </a:prstGeom>
        </p:spPr>
        <p:txBody>
          <a:bodyPr anchorCtr="0" anchor="t" bIns="91425" lIns="91425" spcFirstLastPara="1" rIns="91425" wrap="square" tIns="91425">
            <a:noAutofit/>
          </a:bodyPr>
          <a:lstStyle>
            <a:lvl1pPr lvl="0" rtl="0">
              <a:spcBef>
                <a:spcPts val="0"/>
              </a:spcBef>
              <a:spcAft>
                <a:spcPts val="0"/>
              </a:spcAft>
              <a:buNone/>
              <a:defRPr sz="1900">
                <a:solidFill>
                  <a:schemeClr val="dk2"/>
                </a:solidFill>
                <a:latin typeface="Barlow Semi Condensed"/>
                <a:ea typeface="Barlow Semi Condensed"/>
                <a:cs typeface="Barlow Semi Condensed"/>
                <a:sym typeface="Barlow Semi Condensed"/>
              </a:defRPr>
            </a:lvl1pPr>
            <a:lvl2pPr lvl="1" rtl="0">
              <a:spcBef>
                <a:spcPts val="1200"/>
              </a:spcBef>
              <a:spcAft>
                <a:spcPts val="0"/>
              </a:spcAft>
              <a:buNone/>
              <a:defRPr sz="1900">
                <a:solidFill>
                  <a:schemeClr val="dk2"/>
                </a:solidFill>
                <a:latin typeface="Barlow Semi Condensed"/>
                <a:ea typeface="Barlow Semi Condensed"/>
                <a:cs typeface="Barlow Semi Condensed"/>
                <a:sym typeface="Barlow Semi Condensed"/>
              </a:defRPr>
            </a:lvl2pPr>
            <a:lvl3pPr lvl="2" rtl="0">
              <a:spcBef>
                <a:spcPts val="1200"/>
              </a:spcBef>
              <a:spcAft>
                <a:spcPts val="0"/>
              </a:spcAft>
              <a:buNone/>
              <a:defRPr sz="1900">
                <a:solidFill>
                  <a:schemeClr val="dk2"/>
                </a:solidFill>
                <a:latin typeface="Barlow Semi Condensed"/>
                <a:ea typeface="Barlow Semi Condensed"/>
                <a:cs typeface="Barlow Semi Condensed"/>
                <a:sym typeface="Barlow Semi Condensed"/>
              </a:defRPr>
            </a:lvl3pPr>
            <a:lvl4pPr lvl="3" rtl="0">
              <a:spcBef>
                <a:spcPts val="1200"/>
              </a:spcBef>
              <a:spcAft>
                <a:spcPts val="0"/>
              </a:spcAft>
              <a:buNone/>
              <a:defRPr sz="1900">
                <a:solidFill>
                  <a:schemeClr val="dk2"/>
                </a:solidFill>
                <a:latin typeface="Barlow Semi Condensed"/>
                <a:ea typeface="Barlow Semi Condensed"/>
                <a:cs typeface="Barlow Semi Condensed"/>
                <a:sym typeface="Barlow Semi Condensed"/>
              </a:defRPr>
            </a:lvl4pPr>
            <a:lvl5pPr lvl="4" rtl="0">
              <a:spcBef>
                <a:spcPts val="1200"/>
              </a:spcBef>
              <a:spcAft>
                <a:spcPts val="0"/>
              </a:spcAft>
              <a:buNone/>
              <a:defRPr sz="1900">
                <a:solidFill>
                  <a:schemeClr val="dk2"/>
                </a:solidFill>
                <a:latin typeface="Barlow Semi Condensed"/>
                <a:ea typeface="Barlow Semi Condensed"/>
                <a:cs typeface="Barlow Semi Condensed"/>
                <a:sym typeface="Barlow Semi Condensed"/>
              </a:defRPr>
            </a:lvl5pPr>
            <a:lvl6pPr lvl="5" rtl="0">
              <a:spcBef>
                <a:spcPts val="1200"/>
              </a:spcBef>
              <a:spcAft>
                <a:spcPts val="0"/>
              </a:spcAft>
              <a:buNone/>
              <a:defRPr sz="1900">
                <a:solidFill>
                  <a:schemeClr val="dk2"/>
                </a:solidFill>
                <a:latin typeface="Barlow Semi Condensed"/>
                <a:ea typeface="Barlow Semi Condensed"/>
                <a:cs typeface="Barlow Semi Condensed"/>
                <a:sym typeface="Barlow Semi Condensed"/>
              </a:defRPr>
            </a:lvl6pPr>
            <a:lvl7pPr lvl="6" rtl="0">
              <a:spcBef>
                <a:spcPts val="1200"/>
              </a:spcBef>
              <a:spcAft>
                <a:spcPts val="0"/>
              </a:spcAft>
              <a:buNone/>
              <a:defRPr sz="1900">
                <a:solidFill>
                  <a:schemeClr val="dk2"/>
                </a:solidFill>
                <a:latin typeface="Barlow Semi Condensed"/>
                <a:ea typeface="Barlow Semi Condensed"/>
                <a:cs typeface="Barlow Semi Condensed"/>
                <a:sym typeface="Barlow Semi Condensed"/>
              </a:defRPr>
            </a:lvl7pPr>
            <a:lvl8pPr lvl="7" rtl="0">
              <a:spcBef>
                <a:spcPts val="1200"/>
              </a:spcBef>
              <a:spcAft>
                <a:spcPts val="0"/>
              </a:spcAft>
              <a:buNone/>
              <a:defRPr sz="1900">
                <a:solidFill>
                  <a:schemeClr val="dk2"/>
                </a:solidFill>
                <a:latin typeface="Barlow Semi Condensed"/>
                <a:ea typeface="Barlow Semi Condensed"/>
                <a:cs typeface="Barlow Semi Condensed"/>
                <a:sym typeface="Barlow Semi Condensed"/>
              </a:defRPr>
            </a:lvl8pPr>
            <a:lvl9pPr lvl="8" rtl="0">
              <a:spcBef>
                <a:spcPts val="1200"/>
              </a:spcBef>
              <a:spcAft>
                <a:spcPts val="1200"/>
              </a:spcAft>
              <a:buNone/>
              <a:defRPr sz="1900">
                <a:solidFill>
                  <a:schemeClr val="dk2"/>
                </a:solidFill>
                <a:latin typeface="Barlow Semi Condensed"/>
                <a:ea typeface="Barlow Semi Condensed"/>
                <a:cs typeface="Barlow Semi Condensed"/>
                <a:sym typeface="Barlow Semi Condensed"/>
              </a:defRPr>
            </a:lvl9pPr>
          </a:lstStyle>
          <a:p/>
        </p:txBody>
      </p:sp>
      <p:sp>
        <p:nvSpPr>
          <p:cNvPr id="315" name="Google Shape;315;p7"/>
          <p:cNvSpPr txBox="1"/>
          <p:nvPr>
            <p:ph type="title"/>
          </p:nvPr>
        </p:nvSpPr>
        <p:spPr>
          <a:xfrm>
            <a:off x="804672" y="3319272"/>
            <a:ext cx="3291900" cy="402300"/>
          </a:xfrm>
          <a:prstGeom prst="rect">
            <a:avLst/>
          </a:prstGeom>
        </p:spPr>
        <p:txBody>
          <a:bodyPr anchorCtr="0" anchor="b" bIns="91425" lIns="91425" spcFirstLastPara="1" rIns="91425" wrap="square" tIns="91425">
            <a:noAutofit/>
          </a:bodyPr>
          <a:lstStyle>
            <a:lvl1pPr lvl="0" rtl="0" algn="r">
              <a:spcBef>
                <a:spcPts val="0"/>
              </a:spcBef>
              <a:spcAft>
                <a:spcPts val="0"/>
              </a:spcAft>
              <a:buClr>
                <a:schemeClr val="accent1"/>
              </a:buClr>
              <a:buSzPts val="1600"/>
              <a:buFont typeface="Barlow Semi Condensed Medium"/>
              <a:buNone/>
              <a:defRPr sz="1600">
                <a:solidFill>
                  <a:schemeClr val="accent1"/>
                </a:solidFill>
                <a:latin typeface="Barlow Semi Condensed Medium"/>
                <a:ea typeface="Barlow Semi Condensed Medium"/>
                <a:cs typeface="Barlow Semi Condensed Medium"/>
                <a:sym typeface="Barlow Semi Condensed Medium"/>
              </a:defRPr>
            </a:lvl1pPr>
            <a:lvl2pPr lvl="1" rtl="0" algn="r">
              <a:spcBef>
                <a:spcPts val="0"/>
              </a:spcBef>
              <a:spcAft>
                <a:spcPts val="0"/>
              </a:spcAft>
              <a:buClr>
                <a:schemeClr val="accent1"/>
              </a:buClr>
              <a:buSzPts val="1600"/>
              <a:buFont typeface="Barlow Semi Condensed Medium"/>
              <a:buNone/>
              <a:defRPr sz="1600">
                <a:solidFill>
                  <a:schemeClr val="accent1"/>
                </a:solidFill>
                <a:latin typeface="Barlow Semi Condensed Medium"/>
                <a:ea typeface="Barlow Semi Condensed Medium"/>
                <a:cs typeface="Barlow Semi Condensed Medium"/>
                <a:sym typeface="Barlow Semi Condensed Medium"/>
              </a:defRPr>
            </a:lvl2pPr>
            <a:lvl3pPr lvl="2" rtl="0" algn="r">
              <a:spcBef>
                <a:spcPts val="0"/>
              </a:spcBef>
              <a:spcAft>
                <a:spcPts val="0"/>
              </a:spcAft>
              <a:buClr>
                <a:schemeClr val="accent1"/>
              </a:buClr>
              <a:buSzPts val="1600"/>
              <a:buFont typeface="Barlow Semi Condensed Medium"/>
              <a:buNone/>
              <a:defRPr sz="1600">
                <a:solidFill>
                  <a:schemeClr val="accent1"/>
                </a:solidFill>
                <a:latin typeface="Barlow Semi Condensed Medium"/>
                <a:ea typeface="Barlow Semi Condensed Medium"/>
                <a:cs typeface="Barlow Semi Condensed Medium"/>
                <a:sym typeface="Barlow Semi Condensed Medium"/>
              </a:defRPr>
            </a:lvl3pPr>
            <a:lvl4pPr lvl="3" rtl="0" algn="r">
              <a:spcBef>
                <a:spcPts val="0"/>
              </a:spcBef>
              <a:spcAft>
                <a:spcPts val="0"/>
              </a:spcAft>
              <a:buClr>
                <a:schemeClr val="accent1"/>
              </a:buClr>
              <a:buSzPts val="1600"/>
              <a:buFont typeface="Barlow Semi Condensed Medium"/>
              <a:buNone/>
              <a:defRPr sz="1600">
                <a:solidFill>
                  <a:schemeClr val="accent1"/>
                </a:solidFill>
                <a:latin typeface="Barlow Semi Condensed Medium"/>
                <a:ea typeface="Barlow Semi Condensed Medium"/>
                <a:cs typeface="Barlow Semi Condensed Medium"/>
                <a:sym typeface="Barlow Semi Condensed Medium"/>
              </a:defRPr>
            </a:lvl4pPr>
            <a:lvl5pPr lvl="4" rtl="0" algn="r">
              <a:spcBef>
                <a:spcPts val="0"/>
              </a:spcBef>
              <a:spcAft>
                <a:spcPts val="0"/>
              </a:spcAft>
              <a:buClr>
                <a:schemeClr val="accent1"/>
              </a:buClr>
              <a:buSzPts val="1600"/>
              <a:buFont typeface="Barlow Semi Condensed Medium"/>
              <a:buNone/>
              <a:defRPr sz="1600">
                <a:solidFill>
                  <a:schemeClr val="accent1"/>
                </a:solidFill>
                <a:latin typeface="Barlow Semi Condensed Medium"/>
                <a:ea typeface="Barlow Semi Condensed Medium"/>
                <a:cs typeface="Barlow Semi Condensed Medium"/>
                <a:sym typeface="Barlow Semi Condensed Medium"/>
              </a:defRPr>
            </a:lvl5pPr>
            <a:lvl6pPr lvl="5" rtl="0" algn="r">
              <a:spcBef>
                <a:spcPts val="0"/>
              </a:spcBef>
              <a:spcAft>
                <a:spcPts val="0"/>
              </a:spcAft>
              <a:buClr>
                <a:schemeClr val="accent1"/>
              </a:buClr>
              <a:buSzPts val="1600"/>
              <a:buFont typeface="Barlow Semi Condensed Medium"/>
              <a:buNone/>
              <a:defRPr sz="1600">
                <a:solidFill>
                  <a:schemeClr val="accent1"/>
                </a:solidFill>
                <a:latin typeface="Barlow Semi Condensed Medium"/>
                <a:ea typeface="Barlow Semi Condensed Medium"/>
                <a:cs typeface="Barlow Semi Condensed Medium"/>
                <a:sym typeface="Barlow Semi Condensed Medium"/>
              </a:defRPr>
            </a:lvl6pPr>
            <a:lvl7pPr lvl="6" rtl="0" algn="r">
              <a:spcBef>
                <a:spcPts val="0"/>
              </a:spcBef>
              <a:spcAft>
                <a:spcPts val="0"/>
              </a:spcAft>
              <a:buClr>
                <a:schemeClr val="accent1"/>
              </a:buClr>
              <a:buSzPts val="1600"/>
              <a:buFont typeface="Barlow Semi Condensed Medium"/>
              <a:buNone/>
              <a:defRPr sz="1600">
                <a:solidFill>
                  <a:schemeClr val="accent1"/>
                </a:solidFill>
                <a:latin typeface="Barlow Semi Condensed Medium"/>
                <a:ea typeface="Barlow Semi Condensed Medium"/>
                <a:cs typeface="Barlow Semi Condensed Medium"/>
                <a:sym typeface="Barlow Semi Condensed Medium"/>
              </a:defRPr>
            </a:lvl7pPr>
            <a:lvl8pPr lvl="7" rtl="0" algn="r">
              <a:spcBef>
                <a:spcPts val="0"/>
              </a:spcBef>
              <a:spcAft>
                <a:spcPts val="0"/>
              </a:spcAft>
              <a:buClr>
                <a:schemeClr val="accent1"/>
              </a:buClr>
              <a:buSzPts val="1600"/>
              <a:buFont typeface="Barlow Semi Condensed Medium"/>
              <a:buNone/>
              <a:defRPr sz="1600">
                <a:solidFill>
                  <a:schemeClr val="accent1"/>
                </a:solidFill>
                <a:latin typeface="Barlow Semi Condensed Medium"/>
                <a:ea typeface="Barlow Semi Condensed Medium"/>
                <a:cs typeface="Barlow Semi Condensed Medium"/>
                <a:sym typeface="Barlow Semi Condensed Medium"/>
              </a:defRPr>
            </a:lvl8pPr>
            <a:lvl9pPr lvl="8" rtl="0" algn="r">
              <a:spcBef>
                <a:spcPts val="0"/>
              </a:spcBef>
              <a:spcAft>
                <a:spcPts val="0"/>
              </a:spcAft>
              <a:buClr>
                <a:schemeClr val="accent1"/>
              </a:buClr>
              <a:buSzPts val="1600"/>
              <a:buFont typeface="Barlow Semi Condensed Medium"/>
              <a:buNone/>
              <a:defRPr sz="1600">
                <a:solidFill>
                  <a:schemeClr val="accent1"/>
                </a:solidFill>
                <a:latin typeface="Barlow Semi Condensed Medium"/>
                <a:ea typeface="Barlow Semi Condensed Medium"/>
                <a:cs typeface="Barlow Semi Condensed Medium"/>
                <a:sym typeface="Barlow Semi Condensed Medium"/>
              </a:defRPr>
            </a:lvl9pPr>
          </a:lstStyle>
          <a:p/>
        </p:txBody>
      </p:sp>
      <p:cxnSp>
        <p:nvCxnSpPr>
          <p:cNvPr id="316" name="Google Shape;316;p7"/>
          <p:cNvCxnSpPr/>
          <p:nvPr/>
        </p:nvCxnSpPr>
        <p:spPr>
          <a:xfrm>
            <a:off x="1645925" y="523125"/>
            <a:ext cx="1672500" cy="126000"/>
          </a:xfrm>
          <a:prstGeom prst="straightConnector1">
            <a:avLst/>
          </a:prstGeom>
          <a:noFill/>
          <a:ln cap="flat" cmpd="sng" w="9525">
            <a:solidFill>
              <a:schemeClr val="dk1"/>
            </a:solidFill>
            <a:prstDash val="solid"/>
            <a:round/>
            <a:headEnd len="med" w="med" type="none"/>
            <a:tailEnd len="med" w="med" type="none"/>
          </a:ln>
        </p:spPr>
      </p:cxnSp>
      <p:cxnSp>
        <p:nvCxnSpPr>
          <p:cNvPr id="317" name="Google Shape;317;p7"/>
          <p:cNvCxnSpPr/>
          <p:nvPr/>
        </p:nvCxnSpPr>
        <p:spPr>
          <a:xfrm flipH="1" rot="10800000">
            <a:off x="803050" y="529675"/>
            <a:ext cx="829500" cy="743400"/>
          </a:xfrm>
          <a:prstGeom prst="straightConnector1">
            <a:avLst/>
          </a:prstGeom>
          <a:noFill/>
          <a:ln cap="flat" cmpd="sng" w="9525">
            <a:solidFill>
              <a:schemeClr val="dk1"/>
            </a:solidFill>
            <a:prstDash val="solid"/>
            <a:round/>
            <a:headEnd len="med" w="med" type="none"/>
            <a:tailEnd len="med" w="med" type="none"/>
          </a:ln>
        </p:spPr>
      </p:cxnSp>
      <p:cxnSp>
        <p:nvCxnSpPr>
          <p:cNvPr id="318" name="Google Shape;318;p7"/>
          <p:cNvCxnSpPr/>
          <p:nvPr/>
        </p:nvCxnSpPr>
        <p:spPr>
          <a:xfrm>
            <a:off x="0" y="65200"/>
            <a:ext cx="796500" cy="1188000"/>
          </a:xfrm>
          <a:prstGeom prst="straightConnector1">
            <a:avLst/>
          </a:prstGeom>
          <a:noFill/>
          <a:ln cap="flat" cmpd="sng" w="9525">
            <a:solidFill>
              <a:schemeClr val="dk1"/>
            </a:solidFill>
            <a:prstDash val="solid"/>
            <a:round/>
            <a:headEnd len="med" w="med" type="none"/>
            <a:tailEnd len="med" w="med" type="none"/>
          </a:ln>
        </p:spPr>
      </p:cxnSp>
      <p:grpSp>
        <p:nvGrpSpPr>
          <p:cNvPr id="319" name="Google Shape;319;p7"/>
          <p:cNvGrpSpPr/>
          <p:nvPr/>
        </p:nvGrpSpPr>
        <p:grpSpPr>
          <a:xfrm flipH="1">
            <a:off x="499400" y="959675"/>
            <a:ext cx="581800" cy="582350"/>
            <a:chOff x="8064275" y="887850"/>
            <a:chExt cx="581800" cy="582350"/>
          </a:xfrm>
        </p:grpSpPr>
        <p:sp>
          <p:nvSpPr>
            <p:cNvPr id="320" name="Google Shape;320;p7"/>
            <p:cNvSpPr/>
            <p:nvPr/>
          </p:nvSpPr>
          <p:spPr>
            <a:xfrm>
              <a:off x="8068750" y="892875"/>
              <a:ext cx="572875" cy="572325"/>
            </a:xfrm>
            <a:custGeom>
              <a:rect b="b" l="l" r="r" t="t"/>
              <a:pathLst>
                <a:path extrusionOk="0" h="22893" w="22915">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7"/>
            <p:cNvSpPr/>
            <p:nvPr/>
          </p:nvSpPr>
          <p:spPr>
            <a:xfrm>
              <a:off x="8064275" y="887850"/>
              <a:ext cx="581800" cy="582350"/>
            </a:xfrm>
            <a:custGeom>
              <a:rect b="b" l="l" r="r" t="t"/>
              <a:pathLst>
                <a:path extrusionOk="0" h="23294" w="23272">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7"/>
            <p:cNvSpPr/>
            <p:nvPr/>
          </p:nvSpPr>
          <p:spPr>
            <a:xfrm>
              <a:off x="8141175" y="965325"/>
              <a:ext cx="428000" cy="427425"/>
            </a:xfrm>
            <a:custGeom>
              <a:rect b="b" l="l" r="r" t="t"/>
              <a:pathLst>
                <a:path extrusionOk="0" h="17097" w="1712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7"/>
            <p:cNvSpPr/>
            <p:nvPr/>
          </p:nvSpPr>
          <p:spPr>
            <a:xfrm>
              <a:off x="8136725" y="960300"/>
              <a:ext cx="436925" cy="437475"/>
            </a:xfrm>
            <a:custGeom>
              <a:rect b="b" l="l" r="r" t="t"/>
              <a:pathLst>
                <a:path extrusionOk="0" h="17499" w="17477">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7"/>
            <p:cNvSpPr/>
            <p:nvPr/>
          </p:nvSpPr>
          <p:spPr>
            <a:xfrm>
              <a:off x="8219750" y="1043875"/>
              <a:ext cx="270300" cy="270300"/>
            </a:xfrm>
            <a:custGeom>
              <a:rect b="b" l="l" r="r" t="t"/>
              <a:pathLst>
                <a:path extrusionOk="0" h="10812" w="10812">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7"/>
            <p:cNvSpPr/>
            <p:nvPr/>
          </p:nvSpPr>
          <p:spPr>
            <a:xfrm>
              <a:off x="8215300" y="1039425"/>
              <a:ext cx="279775" cy="279225"/>
            </a:xfrm>
            <a:custGeom>
              <a:rect b="b" l="l" r="r" t="t"/>
              <a:pathLst>
                <a:path extrusionOk="0" h="11169" w="11191">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6" name="Google Shape;326;p7"/>
          <p:cNvGrpSpPr/>
          <p:nvPr/>
        </p:nvGrpSpPr>
        <p:grpSpPr>
          <a:xfrm flipH="1">
            <a:off x="1500400" y="388100"/>
            <a:ext cx="292025" cy="292575"/>
            <a:chOff x="7353050" y="316275"/>
            <a:chExt cx="292025" cy="292575"/>
          </a:xfrm>
        </p:grpSpPr>
        <p:sp>
          <p:nvSpPr>
            <p:cNvPr id="327" name="Google Shape;327;p7"/>
            <p:cNvSpPr/>
            <p:nvPr/>
          </p:nvSpPr>
          <p:spPr>
            <a:xfrm>
              <a:off x="7358075" y="321275"/>
              <a:ext cx="282550" cy="282550"/>
            </a:xfrm>
            <a:custGeom>
              <a:rect b="b" l="l" r="r" t="t"/>
              <a:pathLst>
                <a:path extrusionOk="0" h="11302" w="11302">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7"/>
            <p:cNvSpPr/>
            <p:nvPr/>
          </p:nvSpPr>
          <p:spPr>
            <a:xfrm>
              <a:off x="7353050" y="316275"/>
              <a:ext cx="292025" cy="292575"/>
            </a:xfrm>
            <a:custGeom>
              <a:rect b="b" l="l" r="r" t="t"/>
              <a:pathLst>
                <a:path extrusionOk="0" h="11703" w="11681">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7"/>
            <p:cNvSpPr/>
            <p:nvPr/>
          </p:nvSpPr>
          <p:spPr>
            <a:xfrm>
              <a:off x="7419925" y="383125"/>
              <a:ext cx="158275" cy="158300"/>
            </a:xfrm>
            <a:custGeom>
              <a:rect b="b" l="l" r="r" t="t"/>
              <a:pathLst>
                <a:path extrusionOk="0" h="6332" w="6331">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7"/>
            <p:cNvSpPr/>
            <p:nvPr/>
          </p:nvSpPr>
          <p:spPr>
            <a:xfrm>
              <a:off x="7415475" y="378675"/>
              <a:ext cx="167750" cy="167775"/>
            </a:xfrm>
            <a:custGeom>
              <a:rect b="b" l="l" r="r" t="t"/>
              <a:pathLst>
                <a:path extrusionOk="0" h="6711" w="671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31" name="Google Shape;331;p7"/>
          <p:cNvSpPr/>
          <p:nvPr/>
        </p:nvSpPr>
        <p:spPr>
          <a:xfrm flipH="1">
            <a:off x="3166281" y="497632"/>
            <a:ext cx="288614" cy="288337"/>
          </a:xfrm>
          <a:custGeom>
            <a:rect b="b" l="l" r="r" t="t"/>
            <a:pathLst>
              <a:path extrusionOk="0" h="22893" w="22915">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7"/>
          <p:cNvSpPr/>
          <p:nvPr/>
        </p:nvSpPr>
        <p:spPr>
          <a:xfrm flipH="1">
            <a:off x="3164039" y="495100"/>
            <a:ext cx="293111" cy="293388"/>
          </a:xfrm>
          <a:custGeom>
            <a:rect b="b" l="l" r="r" t="t"/>
            <a:pathLst>
              <a:path extrusionOk="0" h="23294" w="23272">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7"/>
          <p:cNvSpPr/>
          <p:nvPr/>
        </p:nvSpPr>
        <p:spPr>
          <a:xfrm flipH="1">
            <a:off x="3202780" y="534134"/>
            <a:ext cx="215626" cy="215337"/>
          </a:xfrm>
          <a:custGeom>
            <a:rect b="b" l="l" r="r" t="t"/>
            <a:pathLst>
              <a:path extrusionOk="0" h="17097" w="1712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7"/>
          <p:cNvSpPr/>
          <p:nvPr/>
        </p:nvSpPr>
        <p:spPr>
          <a:xfrm flipH="1">
            <a:off x="3200525" y="531602"/>
            <a:ext cx="220123" cy="220400"/>
          </a:xfrm>
          <a:custGeom>
            <a:rect b="b" l="l" r="r" t="t"/>
            <a:pathLst>
              <a:path extrusionOk="0" h="17499" w="17477">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7"/>
          <p:cNvSpPr/>
          <p:nvPr/>
        </p:nvSpPr>
        <p:spPr>
          <a:xfrm flipH="1">
            <a:off x="3242641" y="573709"/>
            <a:ext cx="136177" cy="136177"/>
          </a:xfrm>
          <a:custGeom>
            <a:rect b="b" l="l" r="r" t="t"/>
            <a:pathLst>
              <a:path extrusionOk="0" h="10812" w="10812">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7"/>
          <p:cNvSpPr/>
          <p:nvPr/>
        </p:nvSpPr>
        <p:spPr>
          <a:xfrm flipH="1">
            <a:off x="3240109" y="571467"/>
            <a:ext cx="140951" cy="140674"/>
          </a:xfrm>
          <a:custGeom>
            <a:rect b="b" l="l" r="r" t="t"/>
            <a:pathLst>
              <a:path extrusionOk="0" h="11169" w="11191">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7" name="Google Shape;337;p7"/>
          <p:cNvGrpSpPr/>
          <p:nvPr/>
        </p:nvGrpSpPr>
        <p:grpSpPr>
          <a:xfrm flipH="1">
            <a:off x="3527112" y="361100"/>
            <a:ext cx="175013" cy="27000"/>
            <a:chOff x="5662375" y="212375"/>
            <a:chExt cx="175013" cy="27000"/>
          </a:xfrm>
        </p:grpSpPr>
        <p:sp>
          <p:nvSpPr>
            <p:cNvPr id="338" name="Google Shape;338;p7"/>
            <p:cNvSpPr/>
            <p:nvPr/>
          </p:nvSpPr>
          <p:spPr>
            <a:xfrm>
              <a:off x="5662375"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7"/>
            <p:cNvSpPr/>
            <p:nvPr/>
          </p:nvSpPr>
          <p:spPr>
            <a:xfrm>
              <a:off x="5736381"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7"/>
            <p:cNvSpPr/>
            <p:nvPr/>
          </p:nvSpPr>
          <p:spPr>
            <a:xfrm>
              <a:off x="5810388"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1" name="Google Shape;341;p7"/>
          <p:cNvGrpSpPr/>
          <p:nvPr/>
        </p:nvGrpSpPr>
        <p:grpSpPr>
          <a:xfrm flipH="1">
            <a:off x="480412" y="242700"/>
            <a:ext cx="175013" cy="27000"/>
            <a:chOff x="5662375" y="212375"/>
            <a:chExt cx="175013" cy="27000"/>
          </a:xfrm>
        </p:grpSpPr>
        <p:sp>
          <p:nvSpPr>
            <p:cNvPr id="342" name="Google Shape;342;p7"/>
            <p:cNvSpPr/>
            <p:nvPr/>
          </p:nvSpPr>
          <p:spPr>
            <a:xfrm>
              <a:off x="5662375"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7"/>
            <p:cNvSpPr/>
            <p:nvPr/>
          </p:nvSpPr>
          <p:spPr>
            <a:xfrm>
              <a:off x="5736381"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7"/>
            <p:cNvSpPr/>
            <p:nvPr/>
          </p:nvSpPr>
          <p:spPr>
            <a:xfrm>
              <a:off x="5810388"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5" name="Google Shape;345;p7"/>
          <p:cNvGrpSpPr/>
          <p:nvPr/>
        </p:nvGrpSpPr>
        <p:grpSpPr>
          <a:xfrm flipH="1">
            <a:off x="901712" y="1653625"/>
            <a:ext cx="175013" cy="27000"/>
            <a:chOff x="5662375" y="212375"/>
            <a:chExt cx="175013" cy="27000"/>
          </a:xfrm>
        </p:grpSpPr>
        <p:sp>
          <p:nvSpPr>
            <p:cNvPr id="346" name="Google Shape;346;p7"/>
            <p:cNvSpPr/>
            <p:nvPr/>
          </p:nvSpPr>
          <p:spPr>
            <a:xfrm>
              <a:off x="5662375"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7"/>
            <p:cNvSpPr/>
            <p:nvPr/>
          </p:nvSpPr>
          <p:spPr>
            <a:xfrm>
              <a:off x="5736381"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7"/>
            <p:cNvSpPr/>
            <p:nvPr/>
          </p:nvSpPr>
          <p:spPr>
            <a:xfrm>
              <a:off x="5810388"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349" name="Google Shape;349;p7"/>
          <p:cNvCxnSpPr/>
          <p:nvPr/>
        </p:nvCxnSpPr>
        <p:spPr>
          <a:xfrm>
            <a:off x="791400" y="4212400"/>
            <a:ext cx="1157100" cy="542700"/>
          </a:xfrm>
          <a:prstGeom prst="straightConnector1">
            <a:avLst/>
          </a:prstGeom>
          <a:noFill/>
          <a:ln cap="flat" cmpd="sng" w="9525">
            <a:solidFill>
              <a:schemeClr val="dk1"/>
            </a:solidFill>
            <a:prstDash val="solid"/>
            <a:round/>
            <a:headEnd len="med" w="med" type="none"/>
            <a:tailEnd len="med" w="med" type="none"/>
          </a:ln>
        </p:spPr>
      </p:cxnSp>
      <p:cxnSp>
        <p:nvCxnSpPr>
          <p:cNvPr id="350" name="Google Shape;350;p7"/>
          <p:cNvCxnSpPr/>
          <p:nvPr/>
        </p:nvCxnSpPr>
        <p:spPr>
          <a:xfrm flipH="1" rot="10800000">
            <a:off x="0" y="4220425"/>
            <a:ext cx="791400" cy="836400"/>
          </a:xfrm>
          <a:prstGeom prst="straightConnector1">
            <a:avLst/>
          </a:prstGeom>
          <a:noFill/>
          <a:ln cap="flat" cmpd="sng" w="9525">
            <a:solidFill>
              <a:schemeClr val="dk1"/>
            </a:solidFill>
            <a:prstDash val="solid"/>
            <a:round/>
            <a:headEnd len="med" w="med" type="none"/>
            <a:tailEnd len="med" w="med" type="none"/>
          </a:ln>
        </p:spPr>
      </p:cxnSp>
      <p:grpSp>
        <p:nvGrpSpPr>
          <p:cNvPr id="351" name="Google Shape;351;p7"/>
          <p:cNvGrpSpPr/>
          <p:nvPr/>
        </p:nvGrpSpPr>
        <p:grpSpPr>
          <a:xfrm rot="10800000">
            <a:off x="499400" y="3940925"/>
            <a:ext cx="581800" cy="582350"/>
            <a:chOff x="8064275" y="887850"/>
            <a:chExt cx="581800" cy="582350"/>
          </a:xfrm>
        </p:grpSpPr>
        <p:sp>
          <p:nvSpPr>
            <p:cNvPr id="352" name="Google Shape;352;p7"/>
            <p:cNvSpPr/>
            <p:nvPr/>
          </p:nvSpPr>
          <p:spPr>
            <a:xfrm>
              <a:off x="8068750" y="892875"/>
              <a:ext cx="572875" cy="572325"/>
            </a:xfrm>
            <a:custGeom>
              <a:rect b="b" l="l" r="r" t="t"/>
              <a:pathLst>
                <a:path extrusionOk="0" h="22893" w="22915">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7"/>
            <p:cNvSpPr/>
            <p:nvPr/>
          </p:nvSpPr>
          <p:spPr>
            <a:xfrm>
              <a:off x="8064275" y="887850"/>
              <a:ext cx="581800" cy="582350"/>
            </a:xfrm>
            <a:custGeom>
              <a:rect b="b" l="l" r="r" t="t"/>
              <a:pathLst>
                <a:path extrusionOk="0" h="23294" w="23272">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7"/>
            <p:cNvSpPr/>
            <p:nvPr/>
          </p:nvSpPr>
          <p:spPr>
            <a:xfrm>
              <a:off x="8141175" y="965325"/>
              <a:ext cx="428000" cy="427425"/>
            </a:xfrm>
            <a:custGeom>
              <a:rect b="b" l="l" r="r" t="t"/>
              <a:pathLst>
                <a:path extrusionOk="0" h="17097" w="1712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7"/>
            <p:cNvSpPr/>
            <p:nvPr/>
          </p:nvSpPr>
          <p:spPr>
            <a:xfrm>
              <a:off x="8136725" y="960300"/>
              <a:ext cx="436925" cy="437475"/>
            </a:xfrm>
            <a:custGeom>
              <a:rect b="b" l="l" r="r" t="t"/>
              <a:pathLst>
                <a:path extrusionOk="0" h="17499" w="17477">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7"/>
            <p:cNvSpPr/>
            <p:nvPr/>
          </p:nvSpPr>
          <p:spPr>
            <a:xfrm>
              <a:off x="8219750" y="1043875"/>
              <a:ext cx="270300" cy="270300"/>
            </a:xfrm>
            <a:custGeom>
              <a:rect b="b" l="l" r="r" t="t"/>
              <a:pathLst>
                <a:path extrusionOk="0" h="10812" w="10812">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7"/>
            <p:cNvSpPr/>
            <p:nvPr/>
          </p:nvSpPr>
          <p:spPr>
            <a:xfrm>
              <a:off x="8215300" y="1039425"/>
              <a:ext cx="279775" cy="279225"/>
            </a:xfrm>
            <a:custGeom>
              <a:rect b="b" l="l" r="r" t="t"/>
              <a:pathLst>
                <a:path extrusionOk="0" h="11169" w="11191">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8" name="Google Shape;358;p7"/>
          <p:cNvGrpSpPr/>
          <p:nvPr/>
        </p:nvGrpSpPr>
        <p:grpSpPr>
          <a:xfrm rot="10800000">
            <a:off x="1819575" y="4586750"/>
            <a:ext cx="292025" cy="292575"/>
            <a:chOff x="7353050" y="316275"/>
            <a:chExt cx="292025" cy="292575"/>
          </a:xfrm>
        </p:grpSpPr>
        <p:sp>
          <p:nvSpPr>
            <p:cNvPr id="359" name="Google Shape;359;p7"/>
            <p:cNvSpPr/>
            <p:nvPr/>
          </p:nvSpPr>
          <p:spPr>
            <a:xfrm>
              <a:off x="7358075" y="321275"/>
              <a:ext cx="282550" cy="282550"/>
            </a:xfrm>
            <a:custGeom>
              <a:rect b="b" l="l" r="r" t="t"/>
              <a:pathLst>
                <a:path extrusionOk="0" h="11302" w="11302">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7"/>
            <p:cNvSpPr/>
            <p:nvPr/>
          </p:nvSpPr>
          <p:spPr>
            <a:xfrm>
              <a:off x="7353050" y="316275"/>
              <a:ext cx="292025" cy="292575"/>
            </a:xfrm>
            <a:custGeom>
              <a:rect b="b" l="l" r="r" t="t"/>
              <a:pathLst>
                <a:path extrusionOk="0" h="11703" w="11681">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7"/>
            <p:cNvSpPr/>
            <p:nvPr/>
          </p:nvSpPr>
          <p:spPr>
            <a:xfrm>
              <a:off x="7419925" y="383125"/>
              <a:ext cx="158275" cy="158300"/>
            </a:xfrm>
            <a:custGeom>
              <a:rect b="b" l="l" r="r" t="t"/>
              <a:pathLst>
                <a:path extrusionOk="0" h="6332" w="6331">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7"/>
            <p:cNvSpPr/>
            <p:nvPr/>
          </p:nvSpPr>
          <p:spPr>
            <a:xfrm>
              <a:off x="7415475" y="378675"/>
              <a:ext cx="167750" cy="167775"/>
            </a:xfrm>
            <a:custGeom>
              <a:rect b="b" l="l" r="r" t="t"/>
              <a:pathLst>
                <a:path extrusionOk="0" h="6711" w="671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3" name="Google Shape;363;p7"/>
          <p:cNvGrpSpPr/>
          <p:nvPr/>
        </p:nvGrpSpPr>
        <p:grpSpPr>
          <a:xfrm rot="10800000">
            <a:off x="212525" y="4645550"/>
            <a:ext cx="175000" cy="175000"/>
            <a:chOff x="8792300" y="321275"/>
            <a:chExt cx="175000" cy="175000"/>
          </a:xfrm>
        </p:grpSpPr>
        <p:sp>
          <p:nvSpPr>
            <p:cNvPr id="364" name="Google Shape;364;p7"/>
            <p:cNvSpPr/>
            <p:nvPr/>
          </p:nvSpPr>
          <p:spPr>
            <a:xfrm>
              <a:off x="8796750" y="326300"/>
              <a:ext cx="166100" cy="165525"/>
            </a:xfrm>
            <a:custGeom>
              <a:rect b="b" l="l" r="r" t="t"/>
              <a:pathLst>
                <a:path extrusionOk="0" h="6621" w="6644">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7"/>
            <p:cNvSpPr/>
            <p:nvPr/>
          </p:nvSpPr>
          <p:spPr>
            <a:xfrm>
              <a:off x="8792300" y="321275"/>
              <a:ext cx="175000" cy="175000"/>
            </a:xfrm>
            <a:custGeom>
              <a:rect b="b" l="l" r="r" t="t"/>
              <a:pathLst>
                <a:path extrusionOk="0" h="7000" w="700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7"/>
            <p:cNvSpPr/>
            <p:nvPr/>
          </p:nvSpPr>
          <p:spPr>
            <a:xfrm>
              <a:off x="8833525" y="362525"/>
              <a:ext cx="92550" cy="93075"/>
            </a:xfrm>
            <a:custGeom>
              <a:rect b="b" l="l" r="r" t="t"/>
              <a:pathLst>
                <a:path extrusionOk="0" h="3723" w="3702">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7"/>
            <p:cNvSpPr/>
            <p:nvPr/>
          </p:nvSpPr>
          <p:spPr>
            <a:xfrm>
              <a:off x="8828525" y="358050"/>
              <a:ext cx="102550" cy="102000"/>
            </a:xfrm>
            <a:custGeom>
              <a:rect b="b" l="l" r="r" t="t"/>
              <a:pathLst>
                <a:path extrusionOk="0" h="4080" w="4102">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8" name="Google Shape;368;p7"/>
          <p:cNvGrpSpPr/>
          <p:nvPr/>
        </p:nvGrpSpPr>
        <p:grpSpPr>
          <a:xfrm rot="10800000">
            <a:off x="480412" y="4852325"/>
            <a:ext cx="175013" cy="27000"/>
            <a:chOff x="5662375" y="212375"/>
            <a:chExt cx="175013" cy="27000"/>
          </a:xfrm>
        </p:grpSpPr>
        <p:sp>
          <p:nvSpPr>
            <p:cNvPr id="369" name="Google Shape;369;p7"/>
            <p:cNvSpPr/>
            <p:nvPr/>
          </p:nvSpPr>
          <p:spPr>
            <a:xfrm>
              <a:off x="5662375"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7"/>
            <p:cNvSpPr/>
            <p:nvPr/>
          </p:nvSpPr>
          <p:spPr>
            <a:xfrm>
              <a:off x="5736381"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7"/>
            <p:cNvSpPr/>
            <p:nvPr/>
          </p:nvSpPr>
          <p:spPr>
            <a:xfrm>
              <a:off x="5810388"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2" name="Google Shape;372;p7"/>
          <p:cNvGrpSpPr/>
          <p:nvPr/>
        </p:nvGrpSpPr>
        <p:grpSpPr>
          <a:xfrm rot="10800000">
            <a:off x="1054112" y="3898600"/>
            <a:ext cx="175013" cy="27000"/>
            <a:chOff x="5662375" y="212375"/>
            <a:chExt cx="175013" cy="27000"/>
          </a:xfrm>
        </p:grpSpPr>
        <p:sp>
          <p:nvSpPr>
            <p:cNvPr id="373" name="Google Shape;373;p7"/>
            <p:cNvSpPr/>
            <p:nvPr/>
          </p:nvSpPr>
          <p:spPr>
            <a:xfrm>
              <a:off x="5662375"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7"/>
            <p:cNvSpPr/>
            <p:nvPr/>
          </p:nvSpPr>
          <p:spPr>
            <a:xfrm>
              <a:off x="5736381"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7"/>
            <p:cNvSpPr/>
            <p:nvPr/>
          </p:nvSpPr>
          <p:spPr>
            <a:xfrm>
              <a:off x="5810388"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76" name="Shape 376"/>
        <p:cNvGrpSpPr/>
        <p:nvPr/>
      </p:nvGrpSpPr>
      <p:grpSpPr>
        <a:xfrm>
          <a:off x="0" y="0"/>
          <a:ext cx="0" cy="0"/>
          <a:chOff x="0" y="0"/>
          <a:chExt cx="0" cy="0"/>
        </a:xfrm>
      </p:grpSpPr>
      <p:grpSp>
        <p:nvGrpSpPr>
          <p:cNvPr id="377" name="Google Shape;377;p8"/>
          <p:cNvGrpSpPr/>
          <p:nvPr/>
        </p:nvGrpSpPr>
        <p:grpSpPr>
          <a:xfrm>
            <a:off x="1349626" y="598417"/>
            <a:ext cx="6453730" cy="3631136"/>
            <a:chOff x="365750" y="1285025"/>
            <a:chExt cx="6934275" cy="3315500"/>
          </a:xfrm>
        </p:grpSpPr>
        <p:sp>
          <p:nvSpPr>
            <p:cNvPr id="378" name="Google Shape;378;p8"/>
            <p:cNvSpPr/>
            <p:nvPr/>
          </p:nvSpPr>
          <p:spPr>
            <a:xfrm>
              <a:off x="365750" y="1285025"/>
              <a:ext cx="6934275" cy="3315500"/>
            </a:xfrm>
            <a:custGeom>
              <a:rect b="b" l="l" r="r" t="t"/>
              <a:pathLst>
                <a:path extrusionOk="0" h="132620" w="277371">
                  <a:moveTo>
                    <a:pt x="139292" y="1"/>
                  </a:moveTo>
                  <a:cubicBezTo>
                    <a:pt x="131931" y="1"/>
                    <a:pt x="124510" y="530"/>
                    <a:pt x="116820" y="2020"/>
                  </a:cubicBezTo>
                  <a:cubicBezTo>
                    <a:pt x="97286" y="5794"/>
                    <a:pt x="78528" y="13563"/>
                    <a:pt x="62212" y="24940"/>
                  </a:cubicBezTo>
                  <a:cubicBezTo>
                    <a:pt x="40180" y="40312"/>
                    <a:pt x="16039" y="63953"/>
                    <a:pt x="5883" y="89204"/>
                  </a:cubicBezTo>
                  <a:cubicBezTo>
                    <a:pt x="2054" y="98638"/>
                    <a:pt x="1" y="109904"/>
                    <a:pt x="5162" y="118672"/>
                  </a:cubicBezTo>
                  <a:cubicBezTo>
                    <a:pt x="10878" y="128329"/>
                    <a:pt x="23309" y="131547"/>
                    <a:pt x="34519" y="132324"/>
                  </a:cubicBezTo>
                  <a:cubicBezTo>
                    <a:pt x="37485" y="132528"/>
                    <a:pt x="40447" y="132620"/>
                    <a:pt x="43408" y="132620"/>
                  </a:cubicBezTo>
                  <a:cubicBezTo>
                    <a:pt x="64717" y="132620"/>
                    <a:pt x="85919" y="127832"/>
                    <a:pt x="107164" y="125054"/>
                  </a:cubicBezTo>
                  <a:cubicBezTo>
                    <a:pt x="121795" y="123154"/>
                    <a:pt x="136548" y="122208"/>
                    <a:pt x="151300" y="122208"/>
                  </a:cubicBezTo>
                  <a:cubicBezTo>
                    <a:pt x="172303" y="122208"/>
                    <a:pt x="193303" y="124126"/>
                    <a:pt x="213939" y="127940"/>
                  </a:cubicBezTo>
                  <a:cubicBezTo>
                    <a:pt x="222522" y="129553"/>
                    <a:pt x="231673" y="131360"/>
                    <a:pt x="240407" y="131360"/>
                  </a:cubicBezTo>
                  <a:cubicBezTo>
                    <a:pt x="248501" y="131360"/>
                    <a:pt x="256237" y="129808"/>
                    <a:pt x="262831" y="125110"/>
                  </a:cubicBezTo>
                  <a:cubicBezTo>
                    <a:pt x="276372" y="115454"/>
                    <a:pt x="277371" y="99138"/>
                    <a:pt x="274429" y="84431"/>
                  </a:cubicBezTo>
                  <a:cubicBezTo>
                    <a:pt x="271488" y="69670"/>
                    <a:pt x="264329" y="59902"/>
                    <a:pt x="257059" y="47305"/>
                  </a:cubicBezTo>
                  <a:cubicBezTo>
                    <a:pt x="252786" y="39868"/>
                    <a:pt x="247736" y="33098"/>
                    <a:pt x="241798" y="27215"/>
                  </a:cubicBezTo>
                  <a:cubicBezTo>
                    <a:pt x="234972" y="20500"/>
                    <a:pt x="226925" y="14951"/>
                    <a:pt x="217768" y="11177"/>
                  </a:cubicBezTo>
                  <a:cubicBezTo>
                    <a:pt x="203783" y="5350"/>
                    <a:pt x="188521" y="3407"/>
                    <a:pt x="173482" y="2186"/>
                  </a:cubicBezTo>
                  <a:cubicBezTo>
                    <a:pt x="161726" y="1246"/>
                    <a:pt x="150579" y="1"/>
                    <a:pt x="139292"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8"/>
            <p:cNvSpPr/>
            <p:nvPr/>
          </p:nvSpPr>
          <p:spPr>
            <a:xfrm>
              <a:off x="417100" y="1285575"/>
              <a:ext cx="6842700" cy="3314500"/>
            </a:xfrm>
            <a:custGeom>
              <a:rect b="b" l="l" r="r" t="t"/>
              <a:pathLst>
                <a:path extrusionOk="0" h="132580" w="273708">
                  <a:moveTo>
                    <a:pt x="137298" y="0"/>
                  </a:moveTo>
                  <a:cubicBezTo>
                    <a:pt x="129917" y="0"/>
                    <a:pt x="122480" y="500"/>
                    <a:pt x="114766" y="1998"/>
                  </a:cubicBezTo>
                  <a:cubicBezTo>
                    <a:pt x="95232" y="5772"/>
                    <a:pt x="76474" y="13541"/>
                    <a:pt x="60158" y="24918"/>
                  </a:cubicBezTo>
                  <a:cubicBezTo>
                    <a:pt x="38126" y="40290"/>
                    <a:pt x="13985" y="63931"/>
                    <a:pt x="3829" y="89182"/>
                  </a:cubicBezTo>
                  <a:cubicBezTo>
                    <a:pt x="1609" y="94621"/>
                    <a:pt x="0" y="100614"/>
                    <a:pt x="56" y="106386"/>
                  </a:cubicBezTo>
                  <a:cubicBezTo>
                    <a:pt x="56" y="110715"/>
                    <a:pt x="943" y="114877"/>
                    <a:pt x="3108" y="118650"/>
                  </a:cubicBezTo>
                  <a:cubicBezTo>
                    <a:pt x="8824" y="128307"/>
                    <a:pt x="21255" y="131525"/>
                    <a:pt x="32465" y="132302"/>
                  </a:cubicBezTo>
                  <a:cubicBezTo>
                    <a:pt x="35407" y="132469"/>
                    <a:pt x="38403" y="132580"/>
                    <a:pt x="41345" y="132580"/>
                  </a:cubicBezTo>
                  <a:cubicBezTo>
                    <a:pt x="62655" y="132580"/>
                    <a:pt x="83855" y="127807"/>
                    <a:pt x="105110" y="125032"/>
                  </a:cubicBezTo>
                  <a:cubicBezTo>
                    <a:pt x="119761" y="123146"/>
                    <a:pt x="134523" y="122202"/>
                    <a:pt x="149340" y="122202"/>
                  </a:cubicBezTo>
                  <a:cubicBezTo>
                    <a:pt x="170318" y="122202"/>
                    <a:pt x="191240" y="124089"/>
                    <a:pt x="211885" y="127918"/>
                  </a:cubicBezTo>
                  <a:cubicBezTo>
                    <a:pt x="220486" y="129528"/>
                    <a:pt x="229643" y="131359"/>
                    <a:pt x="238412" y="131359"/>
                  </a:cubicBezTo>
                  <a:cubicBezTo>
                    <a:pt x="246459" y="131359"/>
                    <a:pt x="254173" y="129805"/>
                    <a:pt x="260777" y="125088"/>
                  </a:cubicBezTo>
                  <a:cubicBezTo>
                    <a:pt x="270433" y="118206"/>
                    <a:pt x="273707" y="107884"/>
                    <a:pt x="273707" y="97229"/>
                  </a:cubicBezTo>
                  <a:cubicBezTo>
                    <a:pt x="273707" y="92956"/>
                    <a:pt x="273208" y="88627"/>
                    <a:pt x="272375" y="84409"/>
                  </a:cubicBezTo>
                  <a:cubicBezTo>
                    <a:pt x="269434" y="69648"/>
                    <a:pt x="262275" y="59880"/>
                    <a:pt x="255005" y="47283"/>
                  </a:cubicBezTo>
                  <a:cubicBezTo>
                    <a:pt x="250732" y="39846"/>
                    <a:pt x="245682" y="33076"/>
                    <a:pt x="239744" y="27193"/>
                  </a:cubicBezTo>
                  <a:cubicBezTo>
                    <a:pt x="232918" y="20478"/>
                    <a:pt x="224871" y="14929"/>
                    <a:pt x="215714" y="11155"/>
                  </a:cubicBezTo>
                  <a:cubicBezTo>
                    <a:pt x="201729" y="5328"/>
                    <a:pt x="186467" y="3385"/>
                    <a:pt x="171428" y="2164"/>
                  </a:cubicBezTo>
                  <a:cubicBezTo>
                    <a:pt x="159663" y="1221"/>
                    <a:pt x="148563" y="0"/>
                    <a:pt x="13729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80" name="Google Shape;380;p8"/>
          <p:cNvSpPr txBox="1"/>
          <p:nvPr>
            <p:ph type="title"/>
          </p:nvPr>
        </p:nvSpPr>
        <p:spPr>
          <a:xfrm>
            <a:off x="2624328" y="1620753"/>
            <a:ext cx="3904500" cy="1902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6000"/>
              <a:buNone/>
              <a:defRPr sz="7300"/>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p:txBody>
      </p:sp>
      <p:grpSp>
        <p:nvGrpSpPr>
          <p:cNvPr id="381" name="Google Shape;381;p8"/>
          <p:cNvGrpSpPr/>
          <p:nvPr/>
        </p:nvGrpSpPr>
        <p:grpSpPr>
          <a:xfrm>
            <a:off x="-6867" y="-6625"/>
            <a:ext cx="9152342" cy="5102050"/>
            <a:chOff x="-6867" y="-6625"/>
            <a:chExt cx="9152342" cy="5102050"/>
          </a:xfrm>
        </p:grpSpPr>
        <p:cxnSp>
          <p:nvCxnSpPr>
            <p:cNvPr id="382" name="Google Shape;382;p8"/>
            <p:cNvCxnSpPr/>
            <p:nvPr/>
          </p:nvCxnSpPr>
          <p:spPr>
            <a:xfrm>
              <a:off x="2904283" y="4513075"/>
              <a:ext cx="1133100" cy="306300"/>
            </a:xfrm>
            <a:prstGeom prst="straightConnector1">
              <a:avLst/>
            </a:prstGeom>
            <a:noFill/>
            <a:ln cap="flat" cmpd="sng" w="9525">
              <a:solidFill>
                <a:schemeClr val="dk1"/>
              </a:solidFill>
              <a:prstDash val="solid"/>
              <a:round/>
              <a:headEnd len="med" w="med" type="none"/>
              <a:tailEnd len="med" w="med" type="none"/>
            </a:ln>
          </p:spPr>
        </p:cxnSp>
        <p:cxnSp>
          <p:nvCxnSpPr>
            <p:cNvPr id="383" name="Google Shape;383;p8"/>
            <p:cNvCxnSpPr/>
            <p:nvPr/>
          </p:nvCxnSpPr>
          <p:spPr>
            <a:xfrm flipH="1" rot="10800000">
              <a:off x="1562083" y="4492325"/>
              <a:ext cx="1342200" cy="315300"/>
            </a:xfrm>
            <a:prstGeom prst="straightConnector1">
              <a:avLst/>
            </a:prstGeom>
            <a:noFill/>
            <a:ln cap="flat" cmpd="sng" w="9525">
              <a:solidFill>
                <a:schemeClr val="dk1"/>
              </a:solidFill>
              <a:prstDash val="solid"/>
              <a:round/>
              <a:headEnd len="med" w="med" type="none"/>
              <a:tailEnd len="med" w="med" type="none"/>
            </a:ln>
          </p:spPr>
        </p:cxnSp>
        <p:cxnSp>
          <p:nvCxnSpPr>
            <p:cNvPr id="384" name="Google Shape;384;p8"/>
            <p:cNvCxnSpPr/>
            <p:nvPr/>
          </p:nvCxnSpPr>
          <p:spPr>
            <a:xfrm>
              <a:off x="259558" y="4408000"/>
              <a:ext cx="1332000" cy="392100"/>
            </a:xfrm>
            <a:prstGeom prst="straightConnector1">
              <a:avLst/>
            </a:prstGeom>
            <a:noFill/>
            <a:ln cap="flat" cmpd="sng" w="9525">
              <a:solidFill>
                <a:schemeClr val="dk1"/>
              </a:solidFill>
              <a:prstDash val="solid"/>
              <a:round/>
              <a:headEnd len="med" w="med" type="none"/>
              <a:tailEnd len="med" w="med" type="none"/>
            </a:ln>
          </p:spPr>
        </p:cxnSp>
        <p:cxnSp>
          <p:nvCxnSpPr>
            <p:cNvPr id="385" name="Google Shape;385;p8"/>
            <p:cNvCxnSpPr/>
            <p:nvPr/>
          </p:nvCxnSpPr>
          <p:spPr>
            <a:xfrm>
              <a:off x="-6867" y="3993550"/>
              <a:ext cx="273900" cy="407100"/>
            </a:xfrm>
            <a:prstGeom prst="straightConnector1">
              <a:avLst/>
            </a:prstGeom>
            <a:noFill/>
            <a:ln cap="flat" cmpd="sng" w="9525">
              <a:solidFill>
                <a:schemeClr val="dk1"/>
              </a:solidFill>
              <a:prstDash val="solid"/>
              <a:round/>
              <a:headEnd len="med" w="med" type="none"/>
              <a:tailEnd len="med" w="med" type="none"/>
            </a:ln>
          </p:spPr>
        </p:cxnSp>
        <p:grpSp>
          <p:nvGrpSpPr>
            <p:cNvPr id="386" name="Google Shape;386;p8"/>
            <p:cNvGrpSpPr/>
            <p:nvPr/>
          </p:nvGrpSpPr>
          <p:grpSpPr>
            <a:xfrm flipH="1">
              <a:off x="1278333" y="4513075"/>
              <a:ext cx="581800" cy="582350"/>
              <a:chOff x="8064275" y="887850"/>
              <a:chExt cx="581800" cy="582350"/>
            </a:xfrm>
          </p:grpSpPr>
          <p:sp>
            <p:nvSpPr>
              <p:cNvPr id="387" name="Google Shape;387;p8"/>
              <p:cNvSpPr/>
              <p:nvPr/>
            </p:nvSpPr>
            <p:spPr>
              <a:xfrm>
                <a:off x="8068750" y="892875"/>
                <a:ext cx="572875" cy="572325"/>
              </a:xfrm>
              <a:custGeom>
                <a:rect b="b" l="l" r="r" t="t"/>
                <a:pathLst>
                  <a:path extrusionOk="0" h="22893" w="22915">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8"/>
              <p:cNvSpPr/>
              <p:nvPr/>
            </p:nvSpPr>
            <p:spPr>
              <a:xfrm>
                <a:off x="8064275" y="887850"/>
                <a:ext cx="581800" cy="582350"/>
              </a:xfrm>
              <a:custGeom>
                <a:rect b="b" l="l" r="r" t="t"/>
                <a:pathLst>
                  <a:path extrusionOk="0" h="23294" w="23272">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8"/>
              <p:cNvSpPr/>
              <p:nvPr/>
            </p:nvSpPr>
            <p:spPr>
              <a:xfrm>
                <a:off x="8141175" y="965325"/>
                <a:ext cx="428000" cy="427425"/>
              </a:xfrm>
              <a:custGeom>
                <a:rect b="b" l="l" r="r" t="t"/>
                <a:pathLst>
                  <a:path extrusionOk="0" h="17097" w="1712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8"/>
              <p:cNvSpPr/>
              <p:nvPr/>
            </p:nvSpPr>
            <p:spPr>
              <a:xfrm>
                <a:off x="8136725" y="960300"/>
                <a:ext cx="436925" cy="437475"/>
              </a:xfrm>
              <a:custGeom>
                <a:rect b="b" l="l" r="r" t="t"/>
                <a:pathLst>
                  <a:path extrusionOk="0" h="17499" w="17477">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8"/>
              <p:cNvSpPr/>
              <p:nvPr/>
            </p:nvSpPr>
            <p:spPr>
              <a:xfrm>
                <a:off x="8219750" y="1043875"/>
                <a:ext cx="270300" cy="270300"/>
              </a:xfrm>
              <a:custGeom>
                <a:rect b="b" l="l" r="r" t="t"/>
                <a:pathLst>
                  <a:path extrusionOk="0" h="10812" w="10812">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8"/>
              <p:cNvSpPr/>
              <p:nvPr/>
            </p:nvSpPr>
            <p:spPr>
              <a:xfrm>
                <a:off x="8215300" y="1039425"/>
                <a:ext cx="279775" cy="279225"/>
              </a:xfrm>
              <a:custGeom>
                <a:rect b="b" l="l" r="r" t="t"/>
                <a:pathLst>
                  <a:path extrusionOk="0" h="11169" w="11191">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3" name="Google Shape;393;p8"/>
            <p:cNvGrpSpPr/>
            <p:nvPr/>
          </p:nvGrpSpPr>
          <p:grpSpPr>
            <a:xfrm flipH="1">
              <a:off x="2747608" y="4340463"/>
              <a:ext cx="292025" cy="292575"/>
              <a:chOff x="7353050" y="316275"/>
              <a:chExt cx="292025" cy="292575"/>
            </a:xfrm>
          </p:grpSpPr>
          <p:sp>
            <p:nvSpPr>
              <p:cNvPr id="394" name="Google Shape;394;p8"/>
              <p:cNvSpPr/>
              <p:nvPr/>
            </p:nvSpPr>
            <p:spPr>
              <a:xfrm>
                <a:off x="7358075" y="321275"/>
                <a:ext cx="282550" cy="282550"/>
              </a:xfrm>
              <a:custGeom>
                <a:rect b="b" l="l" r="r" t="t"/>
                <a:pathLst>
                  <a:path extrusionOk="0" h="11302" w="11302">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8"/>
              <p:cNvSpPr/>
              <p:nvPr/>
            </p:nvSpPr>
            <p:spPr>
              <a:xfrm>
                <a:off x="7353050" y="316275"/>
                <a:ext cx="292025" cy="292575"/>
              </a:xfrm>
              <a:custGeom>
                <a:rect b="b" l="l" r="r" t="t"/>
                <a:pathLst>
                  <a:path extrusionOk="0" h="11703" w="11681">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8"/>
              <p:cNvSpPr/>
              <p:nvPr/>
            </p:nvSpPr>
            <p:spPr>
              <a:xfrm>
                <a:off x="7419925" y="383125"/>
                <a:ext cx="158275" cy="158300"/>
              </a:xfrm>
              <a:custGeom>
                <a:rect b="b" l="l" r="r" t="t"/>
                <a:pathLst>
                  <a:path extrusionOk="0" h="6332" w="6331">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8"/>
              <p:cNvSpPr/>
              <p:nvPr/>
            </p:nvSpPr>
            <p:spPr>
              <a:xfrm>
                <a:off x="7415475" y="378675"/>
                <a:ext cx="167750" cy="167775"/>
              </a:xfrm>
              <a:custGeom>
                <a:rect b="b" l="l" r="r" t="t"/>
                <a:pathLst>
                  <a:path extrusionOk="0" h="6711" w="671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8" name="Google Shape;398;p8"/>
            <p:cNvGrpSpPr/>
            <p:nvPr/>
          </p:nvGrpSpPr>
          <p:grpSpPr>
            <a:xfrm flipH="1">
              <a:off x="171308" y="4315025"/>
              <a:ext cx="175000" cy="175000"/>
              <a:chOff x="8792300" y="321275"/>
              <a:chExt cx="175000" cy="175000"/>
            </a:xfrm>
          </p:grpSpPr>
          <p:sp>
            <p:nvSpPr>
              <p:cNvPr id="399" name="Google Shape;399;p8"/>
              <p:cNvSpPr/>
              <p:nvPr/>
            </p:nvSpPr>
            <p:spPr>
              <a:xfrm>
                <a:off x="8796750" y="326300"/>
                <a:ext cx="166100" cy="165525"/>
              </a:xfrm>
              <a:custGeom>
                <a:rect b="b" l="l" r="r" t="t"/>
                <a:pathLst>
                  <a:path extrusionOk="0" h="6621" w="6644">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8"/>
              <p:cNvSpPr/>
              <p:nvPr/>
            </p:nvSpPr>
            <p:spPr>
              <a:xfrm>
                <a:off x="8792300" y="321275"/>
                <a:ext cx="175000" cy="175000"/>
              </a:xfrm>
              <a:custGeom>
                <a:rect b="b" l="l" r="r" t="t"/>
                <a:pathLst>
                  <a:path extrusionOk="0" h="7000" w="700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8"/>
              <p:cNvSpPr/>
              <p:nvPr/>
            </p:nvSpPr>
            <p:spPr>
              <a:xfrm>
                <a:off x="8833525" y="362525"/>
                <a:ext cx="92550" cy="93075"/>
              </a:xfrm>
              <a:custGeom>
                <a:rect b="b" l="l" r="r" t="t"/>
                <a:pathLst>
                  <a:path extrusionOk="0" h="3723" w="3702">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8"/>
              <p:cNvSpPr/>
              <p:nvPr/>
            </p:nvSpPr>
            <p:spPr>
              <a:xfrm>
                <a:off x="8828525" y="358050"/>
                <a:ext cx="102550" cy="102000"/>
              </a:xfrm>
              <a:custGeom>
                <a:rect b="b" l="l" r="r" t="t"/>
                <a:pathLst>
                  <a:path extrusionOk="0" h="4080" w="4102">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3" name="Google Shape;403;p8"/>
            <p:cNvGrpSpPr/>
            <p:nvPr/>
          </p:nvGrpSpPr>
          <p:grpSpPr>
            <a:xfrm>
              <a:off x="3873197" y="4657550"/>
              <a:ext cx="293111" cy="293388"/>
              <a:chOff x="3164039" y="430875"/>
              <a:chExt cx="293111" cy="293388"/>
            </a:xfrm>
          </p:grpSpPr>
          <p:sp>
            <p:nvSpPr>
              <p:cNvPr id="404" name="Google Shape;404;p8"/>
              <p:cNvSpPr/>
              <p:nvPr/>
            </p:nvSpPr>
            <p:spPr>
              <a:xfrm flipH="1">
                <a:off x="3166281" y="433407"/>
                <a:ext cx="288614" cy="288337"/>
              </a:xfrm>
              <a:custGeom>
                <a:rect b="b" l="l" r="r" t="t"/>
                <a:pathLst>
                  <a:path extrusionOk="0" h="22893" w="22915">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8"/>
              <p:cNvSpPr/>
              <p:nvPr/>
            </p:nvSpPr>
            <p:spPr>
              <a:xfrm flipH="1">
                <a:off x="3164039" y="430875"/>
                <a:ext cx="293111" cy="293388"/>
              </a:xfrm>
              <a:custGeom>
                <a:rect b="b" l="l" r="r" t="t"/>
                <a:pathLst>
                  <a:path extrusionOk="0" h="23294" w="23272">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8"/>
              <p:cNvSpPr/>
              <p:nvPr/>
            </p:nvSpPr>
            <p:spPr>
              <a:xfrm flipH="1">
                <a:off x="3202780" y="469909"/>
                <a:ext cx="215626" cy="215337"/>
              </a:xfrm>
              <a:custGeom>
                <a:rect b="b" l="l" r="r" t="t"/>
                <a:pathLst>
                  <a:path extrusionOk="0" h="17097" w="1712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8"/>
              <p:cNvSpPr/>
              <p:nvPr/>
            </p:nvSpPr>
            <p:spPr>
              <a:xfrm flipH="1">
                <a:off x="3200525" y="467377"/>
                <a:ext cx="220123" cy="220400"/>
              </a:xfrm>
              <a:custGeom>
                <a:rect b="b" l="l" r="r" t="t"/>
                <a:pathLst>
                  <a:path extrusionOk="0" h="17499" w="17477">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8"/>
              <p:cNvSpPr/>
              <p:nvPr/>
            </p:nvSpPr>
            <p:spPr>
              <a:xfrm flipH="1">
                <a:off x="3242641" y="509484"/>
                <a:ext cx="136177" cy="136177"/>
              </a:xfrm>
              <a:custGeom>
                <a:rect b="b" l="l" r="r" t="t"/>
                <a:pathLst>
                  <a:path extrusionOk="0" h="10812" w="10812">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8"/>
              <p:cNvSpPr/>
              <p:nvPr/>
            </p:nvSpPr>
            <p:spPr>
              <a:xfrm flipH="1">
                <a:off x="3240109" y="507242"/>
                <a:ext cx="140951" cy="140674"/>
              </a:xfrm>
              <a:custGeom>
                <a:rect b="b" l="l" r="r" t="t"/>
                <a:pathLst>
                  <a:path extrusionOk="0" h="11169" w="11191">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0" name="Google Shape;410;p8"/>
            <p:cNvGrpSpPr/>
            <p:nvPr/>
          </p:nvGrpSpPr>
          <p:grpSpPr>
            <a:xfrm flipH="1">
              <a:off x="242270" y="4142425"/>
              <a:ext cx="175013" cy="27000"/>
              <a:chOff x="5662375" y="212375"/>
              <a:chExt cx="175013" cy="27000"/>
            </a:xfrm>
          </p:grpSpPr>
          <p:sp>
            <p:nvSpPr>
              <p:cNvPr id="411" name="Google Shape;411;p8"/>
              <p:cNvSpPr/>
              <p:nvPr/>
            </p:nvSpPr>
            <p:spPr>
              <a:xfrm>
                <a:off x="5662375"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8"/>
              <p:cNvSpPr/>
              <p:nvPr/>
            </p:nvSpPr>
            <p:spPr>
              <a:xfrm>
                <a:off x="5736381"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8"/>
              <p:cNvSpPr/>
              <p:nvPr/>
            </p:nvSpPr>
            <p:spPr>
              <a:xfrm>
                <a:off x="5810388"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414" name="Google Shape;414;p8"/>
            <p:cNvCxnSpPr/>
            <p:nvPr/>
          </p:nvCxnSpPr>
          <p:spPr>
            <a:xfrm rot="10800000">
              <a:off x="5995050" y="226600"/>
              <a:ext cx="1504500" cy="224700"/>
            </a:xfrm>
            <a:prstGeom prst="straightConnector1">
              <a:avLst/>
            </a:prstGeom>
            <a:noFill/>
            <a:ln cap="flat" cmpd="sng" w="9525">
              <a:solidFill>
                <a:schemeClr val="dk1"/>
              </a:solidFill>
              <a:prstDash val="solid"/>
              <a:round/>
              <a:headEnd len="med" w="med" type="none"/>
              <a:tailEnd len="med" w="med" type="none"/>
            </a:ln>
          </p:spPr>
        </p:cxnSp>
        <p:cxnSp>
          <p:nvCxnSpPr>
            <p:cNvPr id="415" name="Google Shape;415;p8"/>
            <p:cNvCxnSpPr/>
            <p:nvPr/>
          </p:nvCxnSpPr>
          <p:spPr>
            <a:xfrm rot="10800000">
              <a:off x="7512925" y="457850"/>
              <a:ext cx="829500" cy="743400"/>
            </a:xfrm>
            <a:prstGeom prst="straightConnector1">
              <a:avLst/>
            </a:prstGeom>
            <a:noFill/>
            <a:ln cap="flat" cmpd="sng" w="9525">
              <a:solidFill>
                <a:schemeClr val="dk1"/>
              </a:solidFill>
              <a:prstDash val="solid"/>
              <a:round/>
              <a:headEnd len="med" w="med" type="none"/>
              <a:tailEnd len="med" w="med" type="none"/>
            </a:ln>
          </p:spPr>
        </p:cxnSp>
        <p:cxnSp>
          <p:nvCxnSpPr>
            <p:cNvPr id="416" name="Google Shape;416;p8"/>
            <p:cNvCxnSpPr/>
            <p:nvPr/>
          </p:nvCxnSpPr>
          <p:spPr>
            <a:xfrm flipH="1">
              <a:off x="8348975" y="-6625"/>
              <a:ext cx="796500" cy="1188000"/>
            </a:xfrm>
            <a:prstGeom prst="straightConnector1">
              <a:avLst/>
            </a:prstGeom>
            <a:noFill/>
            <a:ln cap="flat" cmpd="sng" w="9525">
              <a:solidFill>
                <a:schemeClr val="dk1"/>
              </a:solidFill>
              <a:prstDash val="solid"/>
              <a:round/>
              <a:headEnd len="med" w="med" type="none"/>
              <a:tailEnd len="med" w="med" type="none"/>
            </a:ln>
          </p:spPr>
        </p:cxnSp>
        <p:grpSp>
          <p:nvGrpSpPr>
            <p:cNvPr id="417" name="Google Shape;417;p8"/>
            <p:cNvGrpSpPr/>
            <p:nvPr/>
          </p:nvGrpSpPr>
          <p:grpSpPr>
            <a:xfrm>
              <a:off x="8064275" y="1040250"/>
              <a:ext cx="581800" cy="582350"/>
              <a:chOff x="8064275" y="887850"/>
              <a:chExt cx="581800" cy="582350"/>
            </a:xfrm>
          </p:grpSpPr>
          <p:sp>
            <p:nvSpPr>
              <p:cNvPr id="418" name="Google Shape;418;p8"/>
              <p:cNvSpPr/>
              <p:nvPr/>
            </p:nvSpPr>
            <p:spPr>
              <a:xfrm>
                <a:off x="8068750" y="892875"/>
                <a:ext cx="572875" cy="572325"/>
              </a:xfrm>
              <a:custGeom>
                <a:rect b="b" l="l" r="r" t="t"/>
                <a:pathLst>
                  <a:path extrusionOk="0" h="22893" w="22915">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8"/>
              <p:cNvSpPr/>
              <p:nvPr/>
            </p:nvSpPr>
            <p:spPr>
              <a:xfrm>
                <a:off x="8064275" y="887850"/>
                <a:ext cx="581800" cy="582350"/>
              </a:xfrm>
              <a:custGeom>
                <a:rect b="b" l="l" r="r" t="t"/>
                <a:pathLst>
                  <a:path extrusionOk="0" h="23294" w="23272">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8"/>
              <p:cNvSpPr/>
              <p:nvPr/>
            </p:nvSpPr>
            <p:spPr>
              <a:xfrm>
                <a:off x="8141175" y="965325"/>
                <a:ext cx="428000" cy="427425"/>
              </a:xfrm>
              <a:custGeom>
                <a:rect b="b" l="l" r="r" t="t"/>
                <a:pathLst>
                  <a:path extrusionOk="0" h="17097" w="1712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8"/>
              <p:cNvSpPr/>
              <p:nvPr/>
            </p:nvSpPr>
            <p:spPr>
              <a:xfrm>
                <a:off x="8136725" y="960300"/>
                <a:ext cx="436925" cy="437475"/>
              </a:xfrm>
              <a:custGeom>
                <a:rect b="b" l="l" r="r" t="t"/>
                <a:pathLst>
                  <a:path extrusionOk="0" h="17499" w="17477">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8"/>
              <p:cNvSpPr/>
              <p:nvPr/>
            </p:nvSpPr>
            <p:spPr>
              <a:xfrm>
                <a:off x="8219750" y="1043875"/>
                <a:ext cx="270300" cy="270300"/>
              </a:xfrm>
              <a:custGeom>
                <a:rect b="b" l="l" r="r" t="t"/>
                <a:pathLst>
                  <a:path extrusionOk="0" h="10812" w="10812">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8"/>
              <p:cNvSpPr/>
              <p:nvPr/>
            </p:nvSpPr>
            <p:spPr>
              <a:xfrm>
                <a:off x="8215300" y="1039425"/>
                <a:ext cx="279775" cy="279225"/>
              </a:xfrm>
              <a:custGeom>
                <a:rect b="b" l="l" r="r" t="t"/>
                <a:pathLst>
                  <a:path extrusionOk="0" h="11169" w="11191">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4" name="Google Shape;424;p8"/>
            <p:cNvGrpSpPr/>
            <p:nvPr/>
          </p:nvGrpSpPr>
          <p:grpSpPr>
            <a:xfrm>
              <a:off x="7353050" y="316275"/>
              <a:ext cx="292025" cy="292575"/>
              <a:chOff x="7353050" y="316275"/>
              <a:chExt cx="292025" cy="292575"/>
            </a:xfrm>
          </p:grpSpPr>
          <p:sp>
            <p:nvSpPr>
              <p:cNvPr id="425" name="Google Shape;425;p8"/>
              <p:cNvSpPr/>
              <p:nvPr/>
            </p:nvSpPr>
            <p:spPr>
              <a:xfrm>
                <a:off x="7358075" y="321275"/>
                <a:ext cx="282550" cy="282550"/>
              </a:xfrm>
              <a:custGeom>
                <a:rect b="b" l="l" r="r" t="t"/>
                <a:pathLst>
                  <a:path extrusionOk="0" h="11302" w="11302">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8"/>
              <p:cNvSpPr/>
              <p:nvPr/>
            </p:nvSpPr>
            <p:spPr>
              <a:xfrm>
                <a:off x="7353050" y="316275"/>
                <a:ext cx="292025" cy="292575"/>
              </a:xfrm>
              <a:custGeom>
                <a:rect b="b" l="l" r="r" t="t"/>
                <a:pathLst>
                  <a:path extrusionOk="0" h="11703" w="11681">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8"/>
              <p:cNvSpPr/>
              <p:nvPr/>
            </p:nvSpPr>
            <p:spPr>
              <a:xfrm>
                <a:off x="7419925" y="383125"/>
                <a:ext cx="158275" cy="158300"/>
              </a:xfrm>
              <a:custGeom>
                <a:rect b="b" l="l" r="r" t="t"/>
                <a:pathLst>
                  <a:path extrusionOk="0" h="6332" w="6331">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8"/>
              <p:cNvSpPr/>
              <p:nvPr/>
            </p:nvSpPr>
            <p:spPr>
              <a:xfrm>
                <a:off x="7415475" y="378675"/>
                <a:ext cx="167750" cy="167775"/>
              </a:xfrm>
              <a:custGeom>
                <a:rect b="b" l="l" r="r" t="t"/>
                <a:pathLst>
                  <a:path extrusionOk="0" h="6711" w="671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9" name="Google Shape;429;p8"/>
            <p:cNvGrpSpPr/>
            <p:nvPr/>
          </p:nvGrpSpPr>
          <p:grpSpPr>
            <a:xfrm>
              <a:off x="8792300" y="321275"/>
              <a:ext cx="175000" cy="175000"/>
              <a:chOff x="8792300" y="321275"/>
              <a:chExt cx="175000" cy="175000"/>
            </a:xfrm>
          </p:grpSpPr>
          <p:sp>
            <p:nvSpPr>
              <p:cNvPr id="430" name="Google Shape;430;p8"/>
              <p:cNvSpPr/>
              <p:nvPr/>
            </p:nvSpPr>
            <p:spPr>
              <a:xfrm>
                <a:off x="8796750" y="326300"/>
                <a:ext cx="166100" cy="165525"/>
              </a:xfrm>
              <a:custGeom>
                <a:rect b="b" l="l" r="r" t="t"/>
                <a:pathLst>
                  <a:path extrusionOk="0" h="6621" w="6644">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8"/>
              <p:cNvSpPr/>
              <p:nvPr/>
            </p:nvSpPr>
            <p:spPr>
              <a:xfrm>
                <a:off x="8792300" y="321275"/>
                <a:ext cx="175000" cy="175000"/>
              </a:xfrm>
              <a:custGeom>
                <a:rect b="b" l="l" r="r" t="t"/>
                <a:pathLst>
                  <a:path extrusionOk="0" h="7000" w="700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8"/>
              <p:cNvSpPr/>
              <p:nvPr/>
            </p:nvSpPr>
            <p:spPr>
              <a:xfrm>
                <a:off x="8833525" y="362525"/>
                <a:ext cx="92550" cy="93075"/>
              </a:xfrm>
              <a:custGeom>
                <a:rect b="b" l="l" r="r" t="t"/>
                <a:pathLst>
                  <a:path extrusionOk="0" h="3723" w="3702">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8"/>
              <p:cNvSpPr/>
              <p:nvPr/>
            </p:nvSpPr>
            <p:spPr>
              <a:xfrm>
                <a:off x="8828525" y="358050"/>
                <a:ext cx="102550" cy="102000"/>
              </a:xfrm>
              <a:custGeom>
                <a:rect b="b" l="l" r="r" t="t"/>
                <a:pathLst>
                  <a:path extrusionOk="0" h="4080" w="4102">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34" name="Google Shape;434;p8"/>
            <p:cNvSpPr/>
            <p:nvPr/>
          </p:nvSpPr>
          <p:spPr>
            <a:xfrm>
              <a:off x="5829305" y="68707"/>
              <a:ext cx="288614" cy="288337"/>
            </a:xfrm>
            <a:custGeom>
              <a:rect b="b" l="l" r="r" t="t"/>
              <a:pathLst>
                <a:path extrusionOk="0" h="22893" w="22915">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8"/>
            <p:cNvSpPr/>
            <p:nvPr/>
          </p:nvSpPr>
          <p:spPr>
            <a:xfrm>
              <a:off x="5827050" y="66175"/>
              <a:ext cx="293111" cy="293388"/>
            </a:xfrm>
            <a:custGeom>
              <a:rect b="b" l="l" r="r" t="t"/>
              <a:pathLst>
                <a:path extrusionOk="0" h="23294" w="23272">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8"/>
            <p:cNvSpPr/>
            <p:nvPr/>
          </p:nvSpPr>
          <p:spPr>
            <a:xfrm>
              <a:off x="5865794" y="105209"/>
              <a:ext cx="215626" cy="215337"/>
            </a:xfrm>
            <a:custGeom>
              <a:rect b="b" l="l" r="r" t="t"/>
              <a:pathLst>
                <a:path extrusionOk="0" h="17097" w="1712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8"/>
            <p:cNvSpPr/>
            <p:nvPr/>
          </p:nvSpPr>
          <p:spPr>
            <a:xfrm>
              <a:off x="5863552" y="102677"/>
              <a:ext cx="220123" cy="220400"/>
            </a:xfrm>
            <a:custGeom>
              <a:rect b="b" l="l" r="r" t="t"/>
              <a:pathLst>
                <a:path extrusionOk="0" h="17499" w="17477">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8"/>
            <p:cNvSpPr/>
            <p:nvPr/>
          </p:nvSpPr>
          <p:spPr>
            <a:xfrm>
              <a:off x="5905382" y="144784"/>
              <a:ext cx="136177" cy="136177"/>
            </a:xfrm>
            <a:custGeom>
              <a:rect b="b" l="l" r="r" t="t"/>
              <a:pathLst>
                <a:path extrusionOk="0" h="10812" w="10812">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8"/>
            <p:cNvSpPr/>
            <p:nvPr/>
          </p:nvSpPr>
          <p:spPr>
            <a:xfrm>
              <a:off x="5903140" y="142542"/>
              <a:ext cx="140951" cy="140674"/>
            </a:xfrm>
            <a:custGeom>
              <a:rect b="b" l="l" r="r" t="t"/>
              <a:pathLst>
                <a:path extrusionOk="0" h="11169" w="11191">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40" name="Google Shape;440;p8"/>
            <p:cNvGrpSpPr/>
            <p:nvPr/>
          </p:nvGrpSpPr>
          <p:grpSpPr>
            <a:xfrm>
              <a:off x="8490050" y="170875"/>
              <a:ext cx="175013" cy="27000"/>
              <a:chOff x="5662375" y="212375"/>
              <a:chExt cx="175013" cy="27000"/>
            </a:xfrm>
          </p:grpSpPr>
          <p:sp>
            <p:nvSpPr>
              <p:cNvPr id="441" name="Google Shape;441;p8"/>
              <p:cNvSpPr/>
              <p:nvPr/>
            </p:nvSpPr>
            <p:spPr>
              <a:xfrm>
                <a:off x="5662375"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8"/>
              <p:cNvSpPr/>
              <p:nvPr/>
            </p:nvSpPr>
            <p:spPr>
              <a:xfrm>
                <a:off x="5736381"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8"/>
              <p:cNvSpPr/>
              <p:nvPr/>
            </p:nvSpPr>
            <p:spPr>
              <a:xfrm>
                <a:off x="5810388"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4" name="Google Shape;444;p8"/>
            <p:cNvGrpSpPr/>
            <p:nvPr/>
          </p:nvGrpSpPr>
          <p:grpSpPr>
            <a:xfrm>
              <a:off x="8678350" y="1658000"/>
              <a:ext cx="175013" cy="27000"/>
              <a:chOff x="5662375" y="212375"/>
              <a:chExt cx="175013" cy="27000"/>
            </a:xfrm>
          </p:grpSpPr>
          <p:sp>
            <p:nvSpPr>
              <p:cNvPr id="445" name="Google Shape;445;p8"/>
              <p:cNvSpPr/>
              <p:nvPr/>
            </p:nvSpPr>
            <p:spPr>
              <a:xfrm>
                <a:off x="5662375"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8"/>
              <p:cNvSpPr/>
              <p:nvPr/>
            </p:nvSpPr>
            <p:spPr>
              <a:xfrm>
                <a:off x="5736381"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8"/>
              <p:cNvSpPr/>
              <p:nvPr/>
            </p:nvSpPr>
            <p:spPr>
              <a:xfrm>
                <a:off x="5810388"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48" name="Shape 448"/>
        <p:cNvGrpSpPr/>
        <p:nvPr/>
      </p:nvGrpSpPr>
      <p:grpSpPr>
        <a:xfrm>
          <a:off x="0" y="0"/>
          <a:ext cx="0" cy="0"/>
          <a:chOff x="0" y="0"/>
          <a:chExt cx="0" cy="0"/>
        </a:xfrm>
      </p:grpSpPr>
      <p:sp>
        <p:nvSpPr>
          <p:cNvPr id="449" name="Google Shape;449;p9"/>
          <p:cNvSpPr txBox="1"/>
          <p:nvPr>
            <p:ph type="title"/>
          </p:nvPr>
        </p:nvSpPr>
        <p:spPr>
          <a:xfrm>
            <a:off x="896112" y="2039112"/>
            <a:ext cx="3566100" cy="136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450" name="Google Shape;450;p9"/>
          <p:cNvSpPr txBox="1"/>
          <p:nvPr>
            <p:ph idx="1" type="body"/>
          </p:nvPr>
        </p:nvSpPr>
        <p:spPr>
          <a:xfrm>
            <a:off x="4899150" y="821850"/>
            <a:ext cx="3096000" cy="34788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Clr>
                <a:schemeClr val="accent5"/>
              </a:buClr>
              <a:buSzPts val="1400"/>
              <a:buFont typeface="Barlow Semi Condensed"/>
              <a:buChar char="●"/>
              <a:defRPr>
                <a:solidFill>
                  <a:schemeClr val="accent5"/>
                </a:solidFill>
                <a:latin typeface="Barlow Semi Condensed"/>
                <a:ea typeface="Barlow Semi Condensed"/>
                <a:cs typeface="Barlow Semi Condensed"/>
                <a:sym typeface="Barlow Semi Condensed"/>
              </a:defRPr>
            </a:lvl1pPr>
            <a:lvl2pPr indent="-317500" lvl="1" marL="914400" rtl="0">
              <a:spcBef>
                <a:spcPts val="0"/>
              </a:spcBef>
              <a:spcAft>
                <a:spcPts val="0"/>
              </a:spcAft>
              <a:buClr>
                <a:schemeClr val="accent5"/>
              </a:buClr>
              <a:buSzPts val="1400"/>
              <a:buFont typeface="Barlow Semi Condensed"/>
              <a:buChar char="○"/>
              <a:defRPr>
                <a:solidFill>
                  <a:schemeClr val="accent5"/>
                </a:solidFill>
                <a:latin typeface="Barlow Semi Condensed"/>
                <a:ea typeface="Barlow Semi Condensed"/>
                <a:cs typeface="Barlow Semi Condensed"/>
                <a:sym typeface="Barlow Semi Condensed"/>
              </a:defRPr>
            </a:lvl2pPr>
            <a:lvl3pPr indent="-317500" lvl="2" marL="1371600" rtl="0">
              <a:spcBef>
                <a:spcPts val="0"/>
              </a:spcBef>
              <a:spcAft>
                <a:spcPts val="0"/>
              </a:spcAft>
              <a:buClr>
                <a:schemeClr val="accent5"/>
              </a:buClr>
              <a:buSzPts val="1400"/>
              <a:buFont typeface="Barlow Semi Condensed"/>
              <a:buChar char="■"/>
              <a:defRPr>
                <a:solidFill>
                  <a:schemeClr val="accent5"/>
                </a:solidFill>
                <a:latin typeface="Barlow Semi Condensed"/>
                <a:ea typeface="Barlow Semi Condensed"/>
                <a:cs typeface="Barlow Semi Condensed"/>
                <a:sym typeface="Barlow Semi Condensed"/>
              </a:defRPr>
            </a:lvl3pPr>
            <a:lvl4pPr indent="-317500" lvl="3" marL="1828800" rtl="0">
              <a:spcBef>
                <a:spcPts val="0"/>
              </a:spcBef>
              <a:spcAft>
                <a:spcPts val="0"/>
              </a:spcAft>
              <a:buClr>
                <a:schemeClr val="accent5"/>
              </a:buClr>
              <a:buSzPts val="1400"/>
              <a:buFont typeface="Barlow Semi Condensed"/>
              <a:buChar char="●"/>
              <a:defRPr>
                <a:solidFill>
                  <a:schemeClr val="accent5"/>
                </a:solidFill>
                <a:latin typeface="Barlow Semi Condensed"/>
                <a:ea typeface="Barlow Semi Condensed"/>
                <a:cs typeface="Barlow Semi Condensed"/>
                <a:sym typeface="Barlow Semi Condensed"/>
              </a:defRPr>
            </a:lvl4pPr>
            <a:lvl5pPr indent="-317500" lvl="4" marL="2286000" rtl="0">
              <a:spcBef>
                <a:spcPts val="0"/>
              </a:spcBef>
              <a:spcAft>
                <a:spcPts val="0"/>
              </a:spcAft>
              <a:buClr>
                <a:schemeClr val="accent5"/>
              </a:buClr>
              <a:buSzPts val="1400"/>
              <a:buFont typeface="Barlow Semi Condensed"/>
              <a:buChar char="○"/>
              <a:defRPr>
                <a:solidFill>
                  <a:schemeClr val="accent5"/>
                </a:solidFill>
                <a:latin typeface="Barlow Semi Condensed"/>
                <a:ea typeface="Barlow Semi Condensed"/>
                <a:cs typeface="Barlow Semi Condensed"/>
                <a:sym typeface="Barlow Semi Condensed"/>
              </a:defRPr>
            </a:lvl5pPr>
            <a:lvl6pPr indent="-317500" lvl="5" marL="2743200" rtl="0">
              <a:spcBef>
                <a:spcPts val="0"/>
              </a:spcBef>
              <a:spcAft>
                <a:spcPts val="0"/>
              </a:spcAft>
              <a:buClr>
                <a:schemeClr val="accent5"/>
              </a:buClr>
              <a:buSzPts val="1400"/>
              <a:buFont typeface="Barlow Semi Condensed"/>
              <a:buChar char="■"/>
              <a:defRPr>
                <a:solidFill>
                  <a:schemeClr val="accent5"/>
                </a:solidFill>
                <a:latin typeface="Barlow Semi Condensed"/>
                <a:ea typeface="Barlow Semi Condensed"/>
                <a:cs typeface="Barlow Semi Condensed"/>
                <a:sym typeface="Barlow Semi Condensed"/>
              </a:defRPr>
            </a:lvl6pPr>
            <a:lvl7pPr indent="-317500" lvl="6" marL="3200400" rtl="0">
              <a:spcBef>
                <a:spcPts val="0"/>
              </a:spcBef>
              <a:spcAft>
                <a:spcPts val="0"/>
              </a:spcAft>
              <a:buClr>
                <a:schemeClr val="accent5"/>
              </a:buClr>
              <a:buSzPts val="1400"/>
              <a:buFont typeface="Barlow Semi Condensed"/>
              <a:buChar char="●"/>
              <a:defRPr>
                <a:solidFill>
                  <a:schemeClr val="accent5"/>
                </a:solidFill>
                <a:latin typeface="Barlow Semi Condensed"/>
                <a:ea typeface="Barlow Semi Condensed"/>
                <a:cs typeface="Barlow Semi Condensed"/>
                <a:sym typeface="Barlow Semi Condensed"/>
              </a:defRPr>
            </a:lvl7pPr>
            <a:lvl8pPr indent="-317500" lvl="7" marL="3657600" rtl="0">
              <a:spcBef>
                <a:spcPts val="0"/>
              </a:spcBef>
              <a:spcAft>
                <a:spcPts val="0"/>
              </a:spcAft>
              <a:buClr>
                <a:schemeClr val="accent5"/>
              </a:buClr>
              <a:buSzPts val="1400"/>
              <a:buFont typeface="Barlow Semi Condensed"/>
              <a:buChar char="○"/>
              <a:defRPr>
                <a:solidFill>
                  <a:schemeClr val="accent5"/>
                </a:solidFill>
                <a:latin typeface="Barlow Semi Condensed"/>
                <a:ea typeface="Barlow Semi Condensed"/>
                <a:cs typeface="Barlow Semi Condensed"/>
                <a:sym typeface="Barlow Semi Condensed"/>
              </a:defRPr>
            </a:lvl8pPr>
            <a:lvl9pPr indent="-317500" lvl="8" marL="4114800" rtl="0">
              <a:spcBef>
                <a:spcPts val="0"/>
              </a:spcBef>
              <a:spcAft>
                <a:spcPts val="0"/>
              </a:spcAft>
              <a:buClr>
                <a:schemeClr val="accent5"/>
              </a:buClr>
              <a:buSzPts val="1400"/>
              <a:buFont typeface="Barlow Semi Condensed"/>
              <a:buChar char="■"/>
              <a:defRPr>
                <a:solidFill>
                  <a:schemeClr val="accent5"/>
                </a:solidFill>
                <a:latin typeface="Barlow Semi Condensed"/>
                <a:ea typeface="Barlow Semi Condensed"/>
                <a:cs typeface="Barlow Semi Condensed"/>
                <a:sym typeface="Barlow Semi Condensed"/>
              </a:defRPr>
            </a:lvl9pPr>
          </a:lstStyle>
          <a:p/>
        </p:txBody>
      </p:sp>
      <p:cxnSp>
        <p:nvCxnSpPr>
          <p:cNvPr id="451" name="Google Shape;451;p9"/>
          <p:cNvCxnSpPr/>
          <p:nvPr/>
        </p:nvCxnSpPr>
        <p:spPr>
          <a:xfrm>
            <a:off x="1645925" y="523125"/>
            <a:ext cx="1672500" cy="126000"/>
          </a:xfrm>
          <a:prstGeom prst="straightConnector1">
            <a:avLst/>
          </a:prstGeom>
          <a:noFill/>
          <a:ln cap="flat" cmpd="sng" w="9525">
            <a:solidFill>
              <a:schemeClr val="dk1"/>
            </a:solidFill>
            <a:prstDash val="solid"/>
            <a:round/>
            <a:headEnd len="med" w="med" type="none"/>
            <a:tailEnd len="med" w="med" type="none"/>
          </a:ln>
        </p:spPr>
      </p:cxnSp>
      <p:cxnSp>
        <p:nvCxnSpPr>
          <p:cNvPr id="452" name="Google Shape;452;p9"/>
          <p:cNvCxnSpPr/>
          <p:nvPr/>
        </p:nvCxnSpPr>
        <p:spPr>
          <a:xfrm flipH="1" rot="10800000">
            <a:off x="803050" y="529675"/>
            <a:ext cx="829500" cy="743400"/>
          </a:xfrm>
          <a:prstGeom prst="straightConnector1">
            <a:avLst/>
          </a:prstGeom>
          <a:noFill/>
          <a:ln cap="flat" cmpd="sng" w="9525">
            <a:solidFill>
              <a:schemeClr val="dk1"/>
            </a:solidFill>
            <a:prstDash val="solid"/>
            <a:round/>
            <a:headEnd len="med" w="med" type="none"/>
            <a:tailEnd len="med" w="med" type="none"/>
          </a:ln>
        </p:spPr>
      </p:cxnSp>
      <p:cxnSp>
        <p:nvCxnSpPr>
          <p:cNvPr id="453" name="Google Shape;453;p9"/>
          <p:cNvCxnSpPr/>
          <p:nvPr/>
        </p:nvCxnSpPr>
        <p:spPr>
          <a:xfrm>
            <a:off x="0" y="65200"/>
            <a:ext cx="796500" cy="1188000"/>
          </a:xfrm>
          <a:prstGeom prst="straightConnector1">
            <a:avLst/>
          </a:prstGeom>
          <a:noFill/>
          <a:ln cap="flat" cmpd="sng" w="9525">
            <a:solidFill>
              <a:schemeClr val="dk1"/>
            </a:solidFill>
            <a:prstDash val="solid"/>
            <a:round/>
            <a:headEnd len="med" w="med" type="none"/>
            <a:tailEnd len="med" w="med" type="none"/>
          </a:ln>
        </p:spPr>
      </p:cxnSp>
      <p:grpSp>
        <p:nvGrpSpPr>
          <p:cNvPr id="454" name="Google Shape;454;p9"/>
          <p:cNvGrpSpPr/>
          <p:nvPr/>
        </p:nvGrpSpPr>
        <p:grpSpPr>
          <a:xfrm flipH="1">
            <a:off x="499400" y="959675"/>
            <a:ext cx="581800" cy="582350"/>
            <a:chOff x="8064275" y="887850"/>
            <a:chExt cx="581800" cy="582350"/>
          </a:xfrm>
        </p:grpSpPr>
        <p:sp>
          <p:nvSpPr>
            <p:cNvPr id="455" name="Google Shape;455;p9"/>
            <p:cNvSpPr/>
            <p:nvPr/>
          </p:nvSpPr>
          <p:spPr>
            <a:xfrm>
              <a:off x="8068750" y="892875"/>
              <a:ext cx="572875" cy="572325"/>
            </a:xfrm>
            <a:custGeom>
              <a:rect b="b" l="l" r="r" t="t"/>
              <a:pathLst>
                <a:path extrusionOk="0" h="22893" w="22915">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9"/>
            <p:cNvSpPr/>
            <p:nvPr/>
          </p:nvSpPr>
          <p:spPr>
            <a:xfrm>
              <a:off x="8064275" y="887850"/>
              <a:ext cx="581800" cy="582350"/>
            </a:xfrm>
            <a:custGeom>
              <a:rect b="b" l="l" r="r" t="t"/>
              <a:pathLst>
                <a:path extrusionOk="0" h="23294" w="23272">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9"/>
            <p:cNvSpPr/>
            <p:nvPr/>
          </p:nvSpPr>
          <p:spPr>
            <a:xfrm>
              <a:off x="8141175" y="965325"/>
              <a:ext cx="428000" cy="427425"/>
            </a:xfrm>
            <a:custGeom>
              <a:rect b="b" l="l" r="r" t="t"/>
              <a:pathLst>
                <a:path extrusionOk="0" h="17097" w="1712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9"/>
            <p:cNvSpPr/>
            <p:nvPr/>
          </p:nvSpPr>
          <p:spPr>
            <a:xfrm>
              <a:off x="8136725" y="960300"/>
              <a:ext cx="436925" cy="437475"/>
            </a:xfrm>
            <a:custGeom>
              <a:rect b="b" l="l" r="r" t="t"/>
              <a:pathLst>
                <a:path extrusionOk="0" h="17499" w="17477">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9"/>
            <p:cNvSpPr/>
            <p:nvPr/>
          </p:nvSpPr>
          <p:spPr>
            <a:xfrm>
              <a:off x="8219750" y="1043875"/>
              <a:ext cx="270300" cy="270300"/>
            </a:xfrm>
            <a:custGeom>
              <a:rect b="b" l="l" r="r" t="t"/>
              <a:pathLst>
                <a:path extrusionOk="0" h="10812" w="10812">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9"/>
            <p:cNvSpPr/>
            <p:nvPr/>
          </p:nvSpPr>
          <p:spPr>
            <a:xfrm>
              <a:off x="8215300" y="1039425"/>
              <a:ext cx="279775" cy="279225"/>
            </a:xfrm>
            <a:custGeom>
              <a:rect b="b" l="l" r="r" t="t"/>
              <a:pathLst>
                <a:path extrusionOk="0" h="11169" w="11191">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1" name="Google Shape;461;p9"/>
          <p:cNvGrpSpPr/>
          <p:nvPr/>
        </p:nvGrpSpPr>
        <p:grpSpPr>
          <a:xfrm flipH="1">
            <a:off x="1500400" y="388100"/>
            <a:ext cx="292025" cy="292575"/>
            <a:chOff x="7353050" y="316275"/>
            <a:chExt cx="292025" cy="292575"/>
          </a:xfrm>
        </p:grpSpPr>
        <p:sp>
          <p:nvSpPr>
            <p:cNvPr id="462" name="Google Shape;462;p9"/>
            <p:cNvSpPr/>
            <p:nvPr/>
          </p:nvSpPr>
          <p:spPr>
            <a:xfrm>
              <a:off x="7358075" y="321275"/>
              <a:ext cx="282550" cy="282550"/>
            </a:xfrm>
            <a:custGeom>
              <a:rect b="b" l="l" r="r" t="t"/>
              <a:pathLst>
                <a:path extrusionOk="0" h="11302" w="11302">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9"/>
            <p:cNvSpPr/>
            <p:nvPr/>
          </p:nvSpPr>
          <p:spPr>
            <a:xfrm>
              <a:off x="7353050" y="316275"/>
              <a:ext cx="292025" cy="292575"/>
            </a:xfrm>
            <a:custGeom>
              <a:rect b="b" l="l" r="r" t="t"/>
              <a:pathLst>
                <a:path extrusionOk="0" h="11703" w="11681">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9"/>
            <p:cNvSpPr/>
            <p:nvPr/>
          </p:nvSpPr>
          <p:spPr>
            <a:xfrm>
              <a:off x="7419925" y="383125"/>
              <a:ext cx="158275" cy="158300"/>
            </a:xfrm>
            <a:custGeom>
              <a:rect b="b" l="l" r="r" t="t"/>
              <a:pathLst>
                <a:path extrusionOk="0" h="6332" w="6331">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9"/>
            <p:cNvSpPr/>
            <p:nvPr/>
          </p:nvSpPr>
          <p:spPr>
            <a:xfrm>
              <a:off x="7415475" y="378675"/>
              <a:ext cx="167750" cy="167775"/>
            </a:xfrm>
            <a:custGeom>
              <a:rect b="b" l="l" r="r" t="t"/>
              <a:pathLst>
                <a:path extrusionOk="0" h="6711" w="671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66" name="Google Shape;466;p9"/>
          <p:cNvSpPr/>
          <p:nvPr/>
        </p:nvSpPr>
        <p:spPr>
          <a:xfrm flipH="1">
            <a:off x="3166281" y="497632"/>
            <a:ext cx="288614" cy="288337"/>
          </a:xfrm>
          <a:custGeom>
            <a:rect b="b" l="l" r="r" t="t"/>
            <a:pathLst>
              <a:path extrusionOk="0" h="22893" w="22915">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9"/>
          <p:cNvSpPr/>
          <p:nvPr/>
        </p:nvSpPr>
        <p:spPr>
          <a:xfrm flipH="1">
            <a:off x="3164039" y="495100"/>
            <a:ext cx="293111" cy="293388"/>
          </a:xfrm>
          <a:custGeom>
            <a:rect b="b" l="l" r="r" t="t"/>
            <a:pathLst>
              <a:path extrusionOk="0" h="23294" w="23272">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9"/>
          <p:cNvSpPr/>
          <p:nvPr/>
        </p:nvSpPr>
        <p:spPr>
          <a:xfrm flipH="1">
            <a:off x="3202780" y="534134"/>
            <a:ext cx="215626" cy="215337"/>
          </a:xfrm>
          <a:custGeom>
            <a:rect b="b" l="l" r="r" t="t"/>
            <a:pathLst>
              <a:path extrusionOk="0" h="17097" w="1712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9"/>
          <p:cNvSpPr/>
          <p:nvPr/>
        </p:nvSpPr>
        <p:spPr>
          <a:xfrm flipH="1">
            <a:off x="3200525" y="531602"/>
            <a:ext cx="220123" cy="220400"/>
          </a:xfrm>
          <a:custGeom>
            <a:rect b="b" l="l" r="r" t="t"/>
            <a:pathLst>
              <a:path extrusionOk="0" h="17499" w="17477">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9"/>
          <p:cNvSpPr/>
          <p:nvPr/>
        </p:nvSpPr>
        <p:spPr>
          <a:xfrm flipH="1">
            <a:off x="3242641" y="573709"/>
            <a:ext cx="136177" cy="136177"/>
          </a:xfrm>
          <a:custGeom>
            <a:rect b="b" l="l" r="r" t="t"/>
            <a:pathLst>
              <a:path extrusionOk="0" h="10812" w="10812">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9"/>
          <p:cNvSpPr/>
          <p:nvPr/>
        </p:nvSpPr>
        <p:spPr>
          <a:xfrm flipH="1">
            <a:off x="3240109" y="571467"/>
            <a:ext cx="140951" cy="140674"/>
          </a:xfrm>
          <a:custGeom>
            <a:rect b="b" l="l" r="r" t="t"/>
            <a:pathLst>
              <a:path extrusionOk="0" h="11169" w="11191">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72" name="Google Shape;472;p9"/>
          <p:cNvGrpSpPr/>
          <p:nvPr/>
        </p:nvGrpSpPr>
        <p:grpSpPr>
          <a:xfrm flipH="1">
            <a:off x="3527112" y="361100"/>
            <a:ext cx="175013" cy="27000"/>
            <a:chOff x="5662375" y="212375"/>
            <a:chExt cx="175013" cy="27000"/>
          </a:xfrm>
        </p:grpSpPr>
        <p:sp>
          <p:nvSpPr>
            <p:cNvPr id="473" name="Google Shape;473;p9"/>
            <p:cNvSpPr/>
            <p:nvPr/>
          </p:nvSpPr>
          <p:spPr>
            <a:xfrm>
              <a:off x="5662375"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9"/>
            <p:cNvSpPr/>
            <p:nvPr/>
          </p:nvSpPr>
          <p:spPr>
            <a:xfrm>
              <a:off x="5736381"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9"/>
            <p:cNvSpPr/>
            <p:nvPr/>
          </p:nvSpPr>
          <p:spPr>
            <a:xfrm>
              <a:off x="5810388"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6" name="Google Shape;476;p9"/>
          <p:cNvGrpSpPr/>
          <p:nvPr/>
        </p:nvGrpSpPr>
        <p:grpSpPr>
          <a:xfrm flipH="1">
            <a:off x="480412" y="242700"/>
            <a:ext cx="175013" cy="27000"/>
            <a:chOff x="5662375" y="212375"/>
            <a:chExt cx="175013" cy="27000"/>
          </a:xfrm>
        </p:grpSpPr>
        <p:sp>
          <p:nvSpPr>
            <p:cNvPr id="477" name="Google Shape;477;p9"/>
            <p:cNvSpPr/>
            <p:nvPr/>
          </p:nvSpPr>
          <p:spPr>
            <a:xfrm>
              <a:off x="5662375"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9"/>
            <p:cNvSpPr/>
            <p:nvPr/>
          </p:nvSpPr>
          <p:spPr>
            <a:xfrm>
              <a:off x="5736381"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9"/>
            <p:cNvSpPr/>
            <p:nvPr/>
          </p:nvSpPr>
          <p:spPr>
            <a:xfrm>
              <a:off x="5810388"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0" name="Google Shape;480;p9"/>
          <p:cNvGrpSpPr/>
          <p:nvPr/>
        </p:nvGrpSpPr>
        <p:grpSpPr>
          <a:xfrm flipH="1">
            <a:off x="901712" y="1653625"/>
            <a:ext cx="175013" cy="27000"/>
            <a:chOff x="5662375" y="212375"/>
            <a:chExt cx="175013" cy="27000"/>
          </a:xfrm>
        </p:grpSpPr>
        <p:sp>
          <p:nvSpPr>
            <p:cNvPr id="481" name="Google Shape;481;p9"/>
            <p:cNvSpPr/>
            <p:nvPr/>
          </p:nvSpPr>
          <p:spPr>
            <a:xfrm>
              <a:off x="5662375"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9"/>
            <p:cNvSpPr/>
            <p:nvPr/>
          </p:nvSpPr>
          <p:spPr>
            <a:xfrm>
              <a:off x="5736381"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9"/>
            <p:cNvSpPr/>
            <p:nvPr/>
          </p:nvSpPr>
          <p:spPr>
            <a:xfrm>
              <a:off x="5810388"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484" name="Google Shape;484;p9"/>
          <p:cNvCxnSpPr/>
          <p:nvPr/>
        </p:nvCxnSpPr>
        <p:spPr>
          <a:xfrm>
            <a:off x="791400" y="4212400"/>
            <a:ext cx="1157100" cy="542700"/>
          </a:xfrm>
          <a:prstGeom prst="straightConnector1">
            <a:avLst/>
          </a:prstGeom>
          <a:noFill/>
          <a:ln cap="flat" cmpd="sng" w="9525">
            <a:solidFill>
              <a:schemeClr val="dk1"/>
            </a:solidFill>
            <a:prstDash val="solid"/>
            <a:round/>
            <a:headEnd len="med" w="med" type="none"/>
            <a:tailEnd len="med" w="med" type="none"/>
          </a:ln>
        </p:spPr>
      </p:cxnSp>
      <p:cxnSp>
        <p:nvCxnSpPr>
          <p:cNvPr id="485" name="Google Shape;485;p9"/>
          <p:cNvCxnSpPr/>
          <p:nvPr/>
        </p:nvCxnSpPr>
        <p:spPr>
          <a:xfrm flipH="1" rot="10800000">
            <a:off x="0" y="4220425"/>
            <a:ext cx="791400" cy="836400"/>
          </a:xfrm>
          <a:prstGeom prst="straightConnector1">
            <a:avLst/>
          </a:prstGeom>
          <a:noFill/>
          <a:ln cap="flat" cmpd="sng" w="9525">
            <a:solidFill>
              <a:schemeClr val="dk1"/>
            </a:solidFill>
            <a:prstDash val="solid"/>
            <a:round/>
            <a:headEnd len="med" w="med" type="none"/>
            <a:tailEnd len="med" w="med" type="none"/>
          </a:ln>
        </p:spPr>
      </p:cxnSp>
      <p:grpSp>
        <p:nvGrpSpPr>
          <p:cNvPr id="486" name="Google Shape;486;p9"/>
          <p:cNvGrpSpPr/>
          <p:nvPr/>
        </p:nvGrpSpPr>
        <p:grpSpPr>
          <a:xfrm rot="10800000">
            <a:off x="499400" y="3940925"/>
            <a:ext cx="581800" cy="582350"/>
            <a:chOff x="8064275" y="887850"/>
            <a:chExt cx="581800" cy="582350"/>
          </a:xfrm>
        </p:grpSpPr>
        <p:sp>
          <p:nvSpPr>
            <p:cNvPr id="487" name="Google Shape;487;p9"/>
            <p:cNvSpPr/>
            <p:nvPr/>
          </p:nvSpPr>
          <p:spPr>
            <a:xfrm>
              <a:off x="8068750" y="892875"/>
              <a:ext cx="572875" cy="572325"/>
            </a:xfrm>
            <a:custGeom>
              <a:rect b="b" l="l" r="r" t="t"/>
              <a:pathLst>
                <a:path extrusionOk="0" h="22893" w="22915">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9"/>
            <p:cNvSpPr/>
            <p:nvPr/>
          </p:nvSpPr>
          <p:spPr>
            <a:xfrm>
              <a:off x="8064275" y="887850"/>
              <a:ext cx="581800" cy="582350"/>
            </a:xfrm>
            <a:custGeom>
              <a:rect b="b" l="l" r="r" t="t"/>
              <a:pathLst>
                <a:path extrusionOk="0" h="23294" w="23272">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9"/>
            <p:cNvSpPr/>
            <p:nvPr/>
          </p:nvSpPr>
          <p:spPr>
            <a:xfrm>
              <a:off x="8141175" y="965325"/>
              <a:ext cx="428000" cy="427425"/>
            </a:xfrm>
            <a:custGeom>
              <a:rect b="b" l="l" r="r" t="t"/>
              <a:pathLst>
                <a:path extrusionOk="0" h="17097" w="1712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9"/>
            <p:cNvSpPr/>
            <p:nvPr/>
          </p:nvSpPr>
          <p:spPr>
            <a:xfrm>
              <a:off x="8136725" y="960300"/>
              <a:ext cx="436925" cy="437475"/>
            </a:xfrm>
            <a:custGeom>
              <a:rect b="b" l="l" r="r" t="t"/>
              <a:pathLst>
                <a:path extrusionOk="0" h="17499" w="17477">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9"/>
            <p:cNvSpPr/>
            <p:nvPr/>
          </p:nvSpPr>
          <p:spPr>
            <a:xfrm>
              <a:off x="8219750" y="1043875"/>
              <a:ext cx="270300" cy="270300"/>
            </a:xfrm>
            <a:custGeom>
              <a:rect b="b" l="l" r="r" t="t"/>
              <a:pathLst>
                <a:path extrusionOk="0" h="10812" w="10812">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9"/>
            <p:cNvSpPr/>
            <p:nvPr/>
          </p:nvSpPr>
          <p:spPr>
            <a:xfrm>
              <a:off x="8215300" y="1039425"/>
              <a:ext cx="279775" cy="279225"/>
            </a:xfrm>
            <a:custGeom>
              <a:rect b="b" l="l" r="r" t="t"/>
              <a:pathLst>
                <a:path extrusionOk="0" h="11169" w="11191">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3" name="Google Shape;493;p9"/>
          <p:cNvGrpSpPr/>
          <p:nvPr/>
        </p:nvGrpSpPr>
        <p:grpSpPr>
          <a:xfrm rot="10800000">
            <a:off x="1819575" y="4586750"/>
            <a:ext cx="292025" cy="292575"/>
            <a:chOff x="7353050" y="316275"/>
            <a:chExt cx="292025" cy="292575"/>
          </a:xfrm>
        </p:grpSpPr>
        <p:sp>
          <p:nvSpPr>
            <p:cNvPr id="494" name="Google Shape;494;p9"/>
            <p:cNvSpPr/>
            <p:nvPr/>
          </p:nvSpPr>
          <p:spPr>
            <a:xfrm>
              <a:off x="7358075" y="321275"/>
              <a:ext cx="282550" cy="282550"/>
            </a:xfrm>
            <a:custGeom>
              <a:rect b="b" l="l" r="r" t="t"/>
              <a:pathLst>
                <a:path extrusionOk="0" h="11302" w="11302">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9"/>
            <p:cNvSpPr/>
            <p:nvPr/>
          </p:nvSpPr>
          <p:spPr>
            <a:xfrm>
              <a:off x="7353050" y="316275"/>
              <a:ext cx="292025" cy="292575"/>
            </a:xfrm>
            <a:custGeom>
              <a:rect b="b" l="l" r="r" t="t"/>
              <a:pathLst>
                <a:path extrusionOk="0" h="11703" w="11681">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9"/>
            <p:cNvSpPr/>
            <p:nvPr/>
          </p:nvSpPr>
          <p:spPr>
            <a:xfrm>
              <a:off x="7419925" y="383125"/>
              <a:ext cx="158275" cy="158300"/>
            </a:xfrm>
            <a:custGeom>
              <a:rect b="b" l="l" r="r" t="t"/>
              <a:pathLst>
                <a:path extrusionOk="0" h="6332" w="6331">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9"/>
            <p:cNvSpPr/>
            <p:nvPr/>
          </p:nvSpPr>
          <p:spPr>
            <a:xfrm>
              <a:off x="7415475" y="378675"/>
              <a:ext cx="167750" cy="167775"/>
            </a:xfrm>
            <a:custGeom>
              <a:rect b="b" l="l" r="r" t="t"/>
              <a:pathLst>
                <a:path extrusionOk="0" h="6711" w="671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8" name="Google Shape;498;p9"/>
          <p:cNvGrpSpPr/>
          <p:nvPr/>
        </p:nvGrpSpPr>
        <p:grpSpPr>
          <a:xfrm rot="10800000">
            <a:off x="212525" y="4645550"/>
            <a:ext cx="175000" cy="175000"/>
            <a:chOff x="8792300" y="321275"/>
            <a:chExt cx="175000" cy="175000"/>
          </a:xfrm>
        </p:grpSpPr>
        <p:sp>
          <p:nvSpPr>
            <p:cNvPr id="499" name="Google Shape;499;p9"/>
            <p:cNvSpPr/>
            <p:nvPr/>
          </p:nvSpPr>
          <p:spPr>
            <a:xfrm>
              <a:off x="8796750" y="326300"/>
              <a:ext cx="166100" cy="165525"/>
            </a:xfrm>
            <a:custGeom>
              <a:rect b="b" l="l" r="r" t="t"/>
              <a:pathLst>
                <a:path extrusionOk="0" h="6621" w="6644">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9"/>
            <p:cNvSpPr/>
            <p:nvPr/>
          </p:nvSpPr>
          <p:spPr>
            <a:xfrm>
              <a:off x="8792300" y="321275"/>
              <a:ext cx="175000" cy="175000"/>
            </a:xfrm>
            <a:custGeom>
              <a:rect b="b" l="l" r="r" t="t"/>
              <a:pathLst>
                <a:path extrusionOk="0" h="7000" w="700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9"/>
            <p:cNvSpPr/>
            <p:nvPr/>
          </p:nvSpPr>
          <p:spPr>
            <a:xfrm>
              <a:off x="8833525" y="362525"/>
              <a:ext cx="92550" cy="93075"/>
            </a:xfrm>
            <a:custGeom>
              <a:rect b="b" l="l" r="r" t="t"/>
              <a:pathLst>
                <a:path extrusionOk="0" h="3723" w="3702">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9"/>
            <p:cNvSpPr/>
            <p:nvPr/>
          </p:nvSpPr>
          <p:spPr>
            <a:xfrm>
              <a:off x="8828525" y="358050"/>
              <a:ext cx="102550" cy="102000"/>
            </a:xfrm>
            <a:custGeom>
              <a:rect b="b" l="l" r="r" t="t"/>
              <a:pathLst>
                <a:path extrusionOk="0" h="4080" w="4102">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3" name="Google Shape;503;p9"/>
          <p:cNvGrpSpPr/>
          <p:nvPr/>
        </p:nvGrpSpPr>
        <p:grpSpPr>
          <a:xfrm rot="10800000">
            <a:off x="480412" y="4852325"/>
            <a:ext cx="175013" cy="27000"/>
            <a:chOff x="5662375" y="212375"/>
            <a:chExt cx="175013" cy="27000"/>
          </a:xfrm>
        </p:grpSpPr>
        <p:sp>
          <p:nvSpPr>
            <p:cNvPr id="504" name="Google Shape;504;p9"/>
            <p:cNvSpPr/>
            <p:nvPr/>
          </p:nvSpPr>
          <p:spPr>
            <a:xfrm>
              <a:off x="5662375"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9"/>
            <p:cNvSpPr/>
            <p:nvPr/>
          </p:nvSpPr>
          <p:spPr>
            <a:xfrm>
              <a:off x="5736381"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9"/>
            <p:cNvSpPr/>
            <p:nvPr/>
          </p:nvSpPr>
          <p:spPr>
            <a:xfrm>
              <a:off x="5810388"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7" name="Google Shape;507;p9"/>
          <p:cNvGrpSpPr/>
          <p:nvPr/>
        </p:nvGrpSpPr>
        <p:grpSpPr>
          <a:xfrm rot="10800000">
            <a:off x="1054112" y="3898600"/>
            <a:ext cx="175013" cy="27000"/>
            <a:chOff x="5662375" y="212375"/>
            <a:chExt cx="175013" cy="27000"/>
          </a:xfrm>
        </p:grpSpPr>
        <p:sp>
          <p:nvSpPr>
            <p:cNvPr id="508" name="Google Shape;508;p9"/>
            <p:cNvSpPr/>
            <p:nvPr/>
          </p:nvSpPr>
          <p:spPr>
            <a:xfrm>
              <a:off x="5662375"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9"/>
            <p:cNvSpPr/>
            <p:nvPr/>
          </p:nvSpPr>
          <p:spPr>
            <a:xfrm>
              <a:off x="5736381"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9"/>
            <p:cNvSpPr/>
            <p:nvPr/>
          </p:nvSpPr>
          <p:spPr>
            <a:xfrm>
              <a:off x="5810388"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11" name="Shape 511"/>
        <p:cNvGrpSpPr/>
        <p:nvPr/>
      </p:nvGrpSpPr>
      <p:grpSpPr>
        <a:xfrm>
          <a:off x="0" y="0"/>
          <a:ext cx="0" cy="0"/>
          <a:chOff x="0" y="0"/>
          <a:chExt cx="0" cy="0"/>
        </a:xfrm>
      </p:grpSpPr>
      <p:sp>
        <p:nvSpPr>
          <p:cNvPr id="512" name="Google Shape;512;p10"/>
          <p:cNvSpPr txBox="1"/>
          <p:nvPr>
            <p:ph idx="1" type="body"/>
          </p:nvPr>
        </p:nvSpPr>
        <p:spPr>
          <a:xfrm>
            <a:off x="1122050" y="1947672"/>
            <a:ext cx="2788800" cy="1362600"/>
          </a:xfrm>
          <a:prstGeom prst="rect">
            <a:avLst/>
          </a:prstGeom>
        </p:spPr>
        <p:txBody>
          <a:bodyPr anchorCtr="0" anchor="ctr" bIns="91425" lIns="91425" spcFirstLastPara="1" rIns="91425" wrap="square" tIns="91425">
            <a:noAutofit/>
          </a:bodyPr>
          <a:lstStyle>
            <a:lvl1pPr indent="-317500" lvl="0" marL="457200" rtl="0">
              <a:lnSpc>
                <a:spcPct val="100000"/>
              </a:lnSpc>
              <a:spcBef>
                <a:spcPts val="0"/>
              </a:spcBef>
              <a:spcAft>
                <a:spcPts val="0"/>
              </a:spcAft>
              <a:buSzPts val="1400"/>
              <a:buChar char="●"/>
              <a:defRPr sz="1600"/>
            </a:lvl1pPr>
            <a:lvl2pPr indent="-317500" lvl="1" marL="914400" rtl="0">
              <a:lnSpc>
                <a:spcPct val="100000"/>
              </a:lnSpc>
              <a:spcBef>
                <a:spcPts val="0"/>
              </a:spcBef>
              <a:spcAft>
                <a:spcPts val="0"/>
              </a:spcAft>
              <a:buSzPts val="1400"/>
              <a:buChar char="○"/>
              <a:defRPr sz="1600"/>
            </a:lvl2pPr>
            <a:lvl3pPr indent="-317500" lvl="2" marL="1371600" rtl="0">
              <a:lnSpc>
                <a:spcPct val="100000"/>
              </a:lnSpc>
              <a:spcBef>
                <a:spcPts val="0"/>
              </a:spcBef>
              <a:spcAft>
                <a:spcPts val="0"/>
              </a:spcAft>
              <a:buSzPts val="1400"/>
              <a:buChar char="■"/>
              <a:defRPr sz="1600"/>
            </a:lvl3pPr>
            <a:lvl4pPr indent="-317500" lvl="3" marL="1828800" rtl="0">
              <a:lnSpc>
                <a:spcPct val="100000"/>
              </a:lnSpc>
              <a:spcBef>
                <a:spcPts val="0"/>
              </a:spcBef>
              <a:spcAft>
                <a:spcPts val="0"/>
              </a:spcAft>
              <a:buSzPts val="1400"/>
              <a:buChar char="●"/>
              <a:defRPr sz="1600"/>
            </a:lvl4pPr>
            <a:lvl5pPr indent="-317500" lvl="4" marL="2286000" rtl="0">
              <a:lnSpc>
                <a:spcPct val="100000"/>
              </a:lnSpc>
              <a:spcBef>
                <a:spcPts val="0"/>
              </a:spcBef>
              <a:spcAft>
                <a:spcPts val="0"/>
              </a:spcAft>
              <a:buSzPts val="1400"/>
              <a:buChar char="○"/>
              <a:defRPr sz="1600"/>
            </a:lvl5pPr>
            <a:lvl6pPr indent="-317500" lvl="5" marL="2743200" rtl="0">
              <a:lnSpc>
                <a:spcPct val="100000"/>
              </a:lnSpc>
              <a:spcBef>
                <a:spcPts val="0"/>
              </a:spcBef>
              <a:spcAft>
                <a:spcPts val="0"/>
              </a:spcAft>
              <a:buSzPts val="1400"/>
              <a:buChar char="■"/>
              <a:defRPr sz="1600"/>
            </a:lvl6pPr>
            <a:lvl7pPr indent="-317500" lvl="6" marL="3200400" rtl="0">
              <a:lnSpc>
                <a:spcPct val="100000"/>
              </a:lnSpc>
              <a:spcBef>
                <a:spcPts val="0"/>
              </a:spcBef>
              <a:spcAft>
                <a:spcPts val="0"/>
              </a:spcAft>
              <a:buSzPts val="1400"/>
              <a:buChar char="●"/>
              <a:defRPr sz="1600"/>
            </a:lvl7pPr>
            <a:lvl8pPr indent="-317500" lvl="7" marL="3657600" rtl="0">
              <a:lnSpc>
                <a:spcPct val="100000"/>
              </a:lnSpc>
              <a:spcBef>
                <a:spcPts val="0"/>
              </a:spcBef>
              <a:spcAft>
                <a:spcPts val="0"/>
              </a:spcAft>
              <a:buSzPts val="1400"/>
              <a:buChar char="○"/>
              <a:defRPr sz="1600"/>
            </a:lvl8pPr>
            <a:lvl9pPr indent="-317500" lvl="8" marL="4114800" rtl="0">
              <a:lnSpc>
                <a:spcPct val="100000"/>
              </a:lnSpc>
              <a:spcBef>
                <a:spcPts val="0"/>
              </a:spcBef>
              <a:spcAft>
                <a:spcPts val="0"/>
              </a:spcAft>
              <a:buSzPts val="1400"/>
              <a:buChar char="■"/>
              <a:defRPr sz="1600"/>
            </a:lvl9pPr>
          </a:lstStyle>
          <a:p/>
        </p:txBody>
      </p:sp>
      <p:sp>
        <p:nvSpPr>
          <p:cNvPr id="513" name="Google Shape;513;p10"/>
          <p:cNvSpPr txBox="1"/>
          <p:nvPr>
            <p:ph type="title"/>
          </p:nvPr>
        </p:nvSpPr>
        <p:spPr>
          <a:xfrm>
            <a:off x="2100600" y="347472"/>
            <a:ext cx="4947000" cy="5853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800"/>
              <a:buNone/>
              <a:defRPr/>
            </a:lvl1pPr>
            <a:lvl2pPr lvl="1" rtl="0" algn="ctr">
              <a:spcBef>
                <a:spcPts val="0"/>
              </a:spcBef>
              <a:spcAft>
                <a:spcPts val="0"/>
              </a:spcAft>
              <a:buSzPts val="2800"/>
              <a:buNone/>
              <a:defRPr/>
            </a:lvl2pPr>
            <a:lvl3pPr lvl="2" rtl="0" algn="ctr">
              <a:spcBef>
                <a:spcPts val="0"/>
              </a:spcBef>
              <a:spcAft>
                <a:spcPts val="0"/>
              </a:spcAft>
              <a:buSzPts val="2800"/>
              <a:buNone/>
              <a:defRPr/>
            </a:lvl3pPr>
            <a:lvl4pPr lvl="3" rtl="0" algn="ctr">
              <a:spcBef>
                <a:spcPts val="0"/>
              </a:spcBef>
              <a:spcAft>
                <a:spcPts val="0"/>
              </a:spcAft>
              <a:buSzPts val="2800"/>
              <a:buNone/>
              <a:defRPr/>
            </a:lvl4pPr>
            <a:lvl5pPr lvl="4" rtl="0" algn="ctr">
              <a:spcBef>
                <a:spcPts val="0"/>
              </a:spcBef>
              <a:spcAft>
                <a:spcPts val="0"/>
              </a:spcAft>
              <a:buSzPts val="2800"/>
              <a:buNone/>
              <a:defRPr/>
            </a:lvl5pPr>
            <a:lvl6pPr lvl="5" rtl="0" algn="ctr">
              <a:spcBef>
                <a:spcPts val="0"/>
              </a:spcBef>
              <a:spcAft>
                <a:spcPts val="0"/>
              </a:spcAft>
              <a:buSzPts val="2800"/>
              <a:buNone/>
              <a:defRPr/>
            </a:lvl6pPr>
            <a:lvl7pPr lvl="6" rtl="0" algn="ctr">
              <a:spcBef>
                <a:spcPts val="0"/>
              </a:spcBef>
              <a:spcAft>
                <a:spcPts val="0"/>
              </a:spcAft>
              <a:buSzPts val="2800"/>
              <a:buNone/>
              <a:defRPr/>
            </a:lvl7pPr>
            <a:lvl8pPr lvl="7" rtl="0" algn="ctr">
              <a:spcBef>
                <a:spcPts val="0"/>
              </a:spcBef>
              <a:spcAft>
                <a:spcPts val="0"/>
              </a:spcAft>
              <a:buSzPts val="2800"/>
              <a:buNone/>
              <a:defRPr/>
            </a:lvl8pPr>
            <a:lvl9pPr lvl="8" rtl="0" algn="ctr">
              <a:spcBef>
                <a:spcPts val="0"/>
              </a:spcBef>
              <a:spcAft>
                <a:spcPts val="0"/>
              </a:spcAft>
              <a:buSzPts val="2800"/>
              <a:buNone/>
              <a:defRPr/>
            </a:lvl9pPr>
          </a:lstStyle>
          <a:p/>
        </p:txBody>
      </p:sp>
      <p:cxnSp>
        <p:nvCxnSpPr>
          <p:cNvPr id="514" name="Google Shape;514;p10"/>
          <p:cNvCxnSpPr/>
          <p:nvPr/>
        </p:nvCxnSpPr>
        <p:spPr>
          <a:xfrm>
            <a:off x="590450" y="4340600"/>
            <a:ext cx="1212900" cy="422700"/>
          </a:xfrm>
          <a:prstGeom prst="straightConnector1">
            <a:avLst/>
          </a:prstGeom>
          <a:noFill/>
          <a:ln cap="flat" cmpd="sng" w="9525">
            <a:solidFill>
              <a:schemeClr val="dk1"/>
            </a:solidFill>
            <a:prstDash val="solid"/>
            <a:round/>
            <a:headEnd len="med" w="med" type="none"/>
            <a:tailEnd len="med" w="med" type="none"/>
          </a:ln>
        </p:spPr>
      </p:cxnSp>
      <p:cxnSp>
        <p:nvCxnSpPr>
          <p:cNvPr id="515" name="Google Shape;515;p10"/>
          <p:cNvCxnSpPr/>
          <p:nvPr/>
        </p:nvCxnSpPr>
        <p:spPr>
          <a:xfrm flipH="1" rot="10800000">
            <a:off x="7975" y="4332600"/>
            <a:ext cx="582600" cy="654300"/>
          </a:xfrm>
          <a:prstGeom prst="straightConnector1">
            <a:avLst/>
          </a:prstGeom>
          <a:noFill/>
          <a:ln cap="flat" cmpd="sng" w="9525">
            <a:solidFill>
              <a:schemeClr val="dk1"/>
            </a:solidFill>
            <a:prstDash val="solid"/>
            <a:round/>
            <a:headEnd len="med" w="med" type="none"/>
            <a:tailEnd len="med" w="med" type="none"/>
          </a:ln>
        </p:spPr>
      </p:cxnSp>
      <p:grpSp>
        <p:nvGrpSpPr>
          <p:cNvPr id="516" name="Google Shape;516;p10"/>
          <p:cNvGrpSpPr/>
          <p:nvPr/>
        </p:nvGrpSpPr>
        <p:grpSpPr>
          <a:xfrm flipH="1">
            <a:off x="431725" y="4183775"/>
            <a:ext cx="292025" cy="292575"/>
            <a:chOff x="7353050" y="316275"/>
            <a:chExt cx="292025" cy="292575"/>
          </a:xfrm>
        </p:grpSpPr>
        <p:sp>
          <p:nvSpPr>
            <p:cNvPr id="517" name="Google Shape;517;p10"/>
            <p:cNvSpPr/>
            <p:nvPr/>
          </p:nvSpPr>
          <p:spPr>
            <a:xfrm>
              <a:off x="7358075" y="321275"/>
              <a:ext cx="282550" cy="282550"/>
            </a:xfrm>
            <a:custGeom>
              <a:rect b="b" l="l" r="r" t="t"/>
              <a:pathLst>
                <a:path extrusionOk="0" h="11302" w="11302">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10"/>
            <p:cNvSpPr/>
            <p:nvPr/>
          </p:nvSpPr>
          <p:spPr>
            <a:xfrm>
              <a:off x="7353050" y="316275"/>
              <a:ext cx="292025" cy="292575"/>
            </a:xfrm>
            <a:custGeom>
              <a:rect b="b" l="l" r="r" t="t"/>
              <a:pathLst>
                <a:path extrusionOk="0" h="11703" w="11681">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10"/>
            <p:cNvSpPr/>
            <p:nvPr/>
          </p:nvSpPr>
          <p:spPr>
            <a:xfrm>
              <a:off x="7419925" y="383125"/>
              <a:ext cx="158275" cy="158300"/>
            </a:xfrm>
            <a:custGeom>
              <a:rect b="b" l="l" r="r" t="t"/>
              <a:pathLst>
                <a:path extrusionOk="0" h="6332" w="6331">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10"/>
            <p:cNvSpPr/>
            <p:nvPr/>
          </p:nvSpPr>
          <p:spPr>
            <a:xfrm>
              <a:off x="7415475" y="378675"/>
              <a:ext cx="167750" cy="167775"/>
            </a:xfrm>
            <a:custGeom>
              <a:rect b="b" l="l" r="r" t="t"/>
              <a:pathLst>
                <a:path extrusionOk="0" h="6711" w="671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1" name="Google Shape;521;p10"/>
          <p:cNvGrpSpPr/>
          <p:nvPr/>
        </p:nvGrpSpPr>
        <p:grpSpPr>
          <a:xfrm>
            <a:off x="1646714" y="4616575"/>
            <a:ext cx="293111" cy="293388"/>
            <a:chOff x="3164039" y="430875"/>
            <a:chExt cx="293111" cy="293388"/>
          </a:xfrm>
        </p:grpSpPr>
        <p:sp>
          <p:nvSpPr>
            <p:cNvPr id="522" name="Google Shape;522;p10"/>
            <p:cNvSpPr/>
            <p:nvPr/>
          </p:nvSpPr>
          <p:spPr>
            <a:xfrm flipH="1">
              <a:off x="3166281" y="433407"/>
              <a:ext cx="288614" cy="288337"/>
            </a:xfrm>
            <a:custGeom>
              <a:rect b="b" l="l" r="r" t="t"/>
              <a:pathLst>
                <a:path extrusionOk="0" h="22893" w="22915">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10"/>
            <p:cNvSpPr/>
            <p:nvPr/>
          </p:nvSpPr>
          <p:spPr>
            <a:xfrm flipH="1">
              <a:off x="3164039" y="430875"/>
              <a:ext cx="293111" cy="293388"/>
            </a:xfrm>
            <a:custGeom>
              <a:rect b="b" l="l" r="r" t="t"/>
              <a:pathLst>
                <a:path extrusionOk="0" h="23294" w="23272">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10"/>
            <p:cNvSpPr/>
            <p:nvPr/>
          </p:nvSpPr>
          <p:spPr>
            <a:xfrm flipH="1">
              <a:off x="3202780" y="469909"/>
              <a:ext cx="215626" cy="215337"/>
            </a:xfrm>
            <a:custGeom>
              <a:rect b="b" l="l" r="r" t="t"/>
              <a:pathLst>
                <a:path extrusionOk="0" h="17097" w="1712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10"/>
            <p:cNvSpPr/>
            <p:nvPr/>
          </p:nvSpPr>
          <p:spPr>
            <a:xfrm flipH="1">
              <a:off x="3200525" y="467377"/>
              <a:ext cx="220123" cy="220400"/>
            </a:xfrm>
            <a:custGeom>
              <a:rect b="b" l="l" r="r" t="t"/>
              <a:pathLst>
                <a:path extrusionOk="0" h="17499" w="17477">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10"/>
            <p:cNvSpPr/>
            <p:nvPr/>
          </p:nvSpPr>
          <p:spPr>
            <a:xfrm flipH="1">
              <a:off x="3242641" y="509484"/>
              <a:ext cx="136177" cy="136177"/>
            </a:xfrm>
            <a:custGeom>
              <a:rect b="b" l="l" r="r" t="t"/>
              <a:pathLst>
                <a:path extrusionOk="0" h="10812" w="10812">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10"/>
            <p:cNvSpPr/>
            <p:nvPr/>
          </p:nvSpPr>
          <p:spPr>
            <a:xfrm flipH="1">
              <a:off x="3240109" y="507242"/>
              <a:ext cx="140951" cy="140674"/>
            </a:xfrm>
            <a:custGeom>
              <a:rect b="b" l="l" r="r" t="t"/>
              <a:pathLst>
                <a:path extrusionOk="0" h="11169" w="11191">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528" name="Google Shape;528;p10"/>
          <p:cNvCxnSpPr/>
          <p:nvPr/>
        </p:nvCxnSpPr>
        <p:spPr>
          <a:xfrm rot="10800000">
            <a:off x="7196975" y="295100"/>
            <a:ext cx="1157100" cy="542700"/>
          </a:xfrm>
          <a:prstGeom prst="straightConnector1">
            <a:avLst/>
          </a:prstGeom>
          <a:noFill/>
          <a:ln cap="flat" cmpd="sng" w="9525">
            <a:solidFill>
              <a:schemeClr val="dk1"/>
            </a:solidFill>
            <a:prstDash val="solid"/>
            <a:round/>
            <a:headEnd len="med" w="med" type="none"/>
            <a:tailEnd len="med" w="med" type="none"/>
          </a:ln>
        </p:spPr>
      </p:cxnSp>
      <p:cxnSp>
        <p:nvCxnSpPr>
          <p:cNvPr id="529" name="Google Shape;529;p10"/>
          <p:cNvCxnSpPr/>
          <p:nvPr/>
        </p:nvCxnSpPr>
        <p:spPr>
          <a:xfrm flipH="1">
            <a:off x="8354075" y="-6625"/>
            <a:ext cx="791400" cy="836400"/>
          </a:xfrm>
          <a:prstGeom prst="straightConnector1">
            <a:avLst/>
          </a:prstGeom>
          <a:noFill/>
          <a:ln cap="flat" cmpd="sng" w="9525">
            <a:solidFill>
              <a:schemeClr val="dk1"/>
            </a:solidFill>
            <a:prstDash val="solid"/>
            <a:round/>
            <a:headEnd len="med" w="med" type="none"/>
            <a:tailEnd len="med" w="med" type="none"/>
          </a:ln>
        </p:spPr>
      </p:cxnSp>
      <p:grpSp>
        <p:nvGrpSpPr>
          <p:cNvPr id="530" name="Google Shape;530;p10"/>
          <p:cNvGrpSpPr/>
          <p:nvPr/>
        </p:nvGrpSpPr>
        <p:grpSpPr>
          <a:xfrm>
            <a:off x="8064275" y="526925"/>
            <a:ext cx="581800" cy="582350"/>
            <a:chOff x="8064275" y="887850"/>
            <a:chExt cx="581800" cy="582350"/>
          </a:xfrm>
        </p:grpSpPr>
        <p:sp>
          <p:nvSpPr>
            <p:cNvPr id="531" name="Google Shape;531;p10"/>
            <p:cNvSpPr/>
            <p:nvPr/>
          </p:nvSpPr>
          <p:spPr>
            <a:xfrm>
              <a:off x="8068750" y="892875"/>
              <a:ext cx="572875" cy="572325"/>
            </a:xfrm>
            <a:custGeom>
              <a:rect b="b" l="l" r="r" t="t"/>
              <a:pathLst>
                <a:path extrusionOk="0" h="22893" w="22915">
                  <a:moveTo>
                    <a:pt x="11457" y="0"/>
                  </a:moveTo>
                  <a:cubicBezTo>
                    <a:pt x="5127" y="0"/>
                    <a:pt x="0" y="5127"/>
                    <a:pt x="0" y="11435"/>
                  </a:cubicBezTo>
                  <a:cubicBezTo>
                    <a:pt x="0" y="17766"/>
                    <a:pt x="5127" y="22892"/>
                    <a:pt x="11457" y="22892"/>
                  </a:cubicBezTo>
                  <a:cubicBezTo>
                    <a:pt x="17788" y="22892"/>
                    <a:pt x="22914" y="17766"/>
                    <a:pt x="22914" y="11435"/>
                  </a:cubicBezTo>
                  <a:cubicBezTo>
                    <a:pt x="22914" y="5127"/>
                    <a:pt x="17788" y="0"/>
                    <a:pt x="1145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10"/>
            <p:cNvSpPr/>
            <p:nvPr/>
          </p:nvSpPr>
          <p:spPr>
            <a:xfrm>
              <a:off x="8064275" y="887850"/>
              <a:ext cx="581800" cy="582350"/>
            </a:xfrm>
            <a:custGeom>
              <a:rect b="b" l="l" r="r" t="t"/>
              <a:pathLst>
                <a:path extrusionOk="0" h="23294" w="23272">
                  <a:moveTo>
                    <a:pt x="11636" y="380"/>
                  </a:moveTo>
                  <a:cubicBezTo>
                    <a:pt x="14757" y="380"/>
                    <a:pt x="17566" y="1628"/>
                    <a:pt x="19594" y="3679"/>
                  </a:cubicBezTo>
                  <a:cubicBezTo>
                    <a:pt x="21645" y="5707"/>
                    <a:pt x="22893" y="8538"/>
                    <a:pt x="22893" y="11636"/>
                  </a:cubicBezTo>
                  <a:cubicBezTo>
                    <a:pt x="22893" y="14757"/>
                    <a:pt x="21645" y="17565"/>
                    <a:pt x="19594" y="19616"/>
                  </a:cubicBezTo>
                  <a:cubicBezTo>
                    <a:pt x="17566" y="21644"/>
                    <a:pt x="14757" y="22915"/>
                    <a:pt x="11636" y="22915"/>
                  </a:cubicBezTo>
                  <a:cubicBezTo>
                    <a:pt x="8516" y="22915"/>
                    <a:pt x="5707" y="21644"/>
                    <a:pt x="3657" y="19616"/>
                  </a:cubicBezTo>
                  <a:cubicBezTo>
                    <a:pt x="1628" y="17565"/>
                    <a:pt x="358" y="14757"/>
                    <a:pt x="358" y="11636"/>
                  </a:cubicBezTo>
                  <a:cubicBezTo>
                    <a:pt x="358" y="8538"/>
                    <a:pt x="1628" y="5707"/>
                    <a:pt x="3657" y="3679"/>
                  </a:cubicBezTo>
                  <a:cubicBezTo>
                    <a:pt x="5707" y="1628"/>
                    <a:pt x="8516" y="380"/>
                    <a:pt x="11636" y="380"/>
                  </a:cubicBezTo>
                  <a:close/>
                  <a:moveTo>
                    <a:pt x="11636" y="1"/>
                  </a:moveTo>
                  <a:cubicBezTo>
                    <a:pt x="5217" y="1"/>
                    <a:pt x="1" y="5217"/>
                    <a:pt x="1" y="11636"/>
                  </a:cubicBezTo>
                  <a:cubicBezTo>
                    <a:pt x="1" y="18078"/>
                    <a:pt x="5217" y="23294"/>
                    <a:pt x="11636" y="23294"/>
                  </a:cubicBezTo>
                  <a:cubicBezTo>
                    <a:pt x="18056" y="23294"/>
                    <a:pt x="23272" y="18078"/>
                    <a:pt x="23272" y="11636"/>
                  </a:cubicBezTo>
                  <a:cubicBezTo>
                    <a:pt x="23272" y="5217"/>
                    <a:pt x="18056" y="1"/>
                    <a:pt x="116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10"/>
            <p:cNvSpPr/>
            <p:nvPr/>
          </p:nvSpPr>
          <p:spPr>
            <a:xfrm>
              <a:off x="8141175" y="965325"/>
              <a:ext cx="428000" cy="427425"/>
            </a:xfrm>
            <a:custGeom>
              <a:rect b="b" l="l" r="r" t="t"/>
              <a:pathLst>
                <a:path extrusionOk="0" h="17097" w="17120">
                  <a:moveTo>
                    <a:pt x="8560" y="0"/>
                  </a:moveTo>
                  <a:cubicBezTo>
                    <a:pt x="3835" y="0"/>
                    <a:pt x="1" y="3812"/>
                    <a:pt x="1" y="8537"/>
                  </a:cubicBezTo>
                  <a:cubicBezTo>
                    <a:pt x="1" y="13263"/>
                    <a:pt x="3835" y="17097"/>
                    <a:pt x="8560" y="17097"/>
                  </a:cubicBezTo>
                  <a:cubicBezTo>
                    <a:pt x="13286" y="17097"/>
                    <a:pt x="17120" y="13263"/>
                    <a:pt x="17120" y="8537"/>
                  </a:cubicBezTo>
                  <a:cubicBezTo>
                    <a:pt x="17120" y="3812"/>
                    <a:pt x="13286" y="0"/>
                    <a:pt x="856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10"/>
            <p:cNvSpPr/>
            <p:nvPr/>
          </p:nvSpPr>
          <p:spPr>
            <a:xfrm>
              <a:off x="8136725" y="960300"/>
              <a:ext cx="436925" cy="437475"/>
            </a:xfrm>
            <a:custGeom>
              <a:rect b="b" l="l" r="r" t="t"/>
              <a:pathLst>
                <a:path extrusionOk="0" h="17499" w="17477">
                  <a:moveTo>
                    <a:pt x="8738" y="379"/>
                  </a:moveTo>
                  <a:cubicBezTo>
                    <a:pt x="11057" y="379"/>
                    <a:pt x="13130" y="1316"/>
                    <a:pt x="14645" y="2831"/>
                  </a:cubicBezTo>
                  <a:cubicBezTo>
                    <a:pt x="16161" y="4347"/>
                    <a:pt x="17097" y="6442"/>
                    <a:pt x="17097" y="8738"/>
                  </a:cubicBezTo>
                  <a:cubicBezTo>
                    <a:pt x="17097" y="11056"/>
                    <a:pt x="16161" y="13152"/>
                    <a:pt x="14645" y="14667"/>
                  </a:cubicBezTo>
                  <a:cubicBezTo>
                    <a:pt x="13130" y="16183"/>
                    <a:pt x="11057" y="17119"/>
                    <a:pt x="8738" y="17119"/>
                  </a:cubicBezTo>
                  <a:cubicBezTo>
                    <a:pt x="6420" y="17119"/>
                    <a:pt x="4325" y="16183"/>
                    <a:pt x="2809" y="14667"/>
                  </a:cubicBezTo>
                  <a:cubicBezTo>
                    <a:pt x="1293" y="13152"/>
                    <a:pt x="357" y="11056"/>
                    <a:pt x="357" y="8738"/>
                  </a:cubicBezTo>
                  <a:cubicBezTo>
                    <a:pt x="357" y="6442"/>
                    <a:pt x="1293" y="4347"/>
                    <a:pt x="2809" y="2831"/>
                  </a:cubicBezTo>
                  <a:cubicBezTo>
                    <a:pt x="4325" y="1316"/>
                    <a:pt x="6420" y="379"/>
                    <a:pt x="8738" y="379"/>
                  </a:cubicBezTo>
                  <a:close/>
                  <a:moveTo>
                    <a:pt x="8738" y="0"/>
                  </a:moveTo>
                  <a:cubicBezTo>
                    <a:pt x="3901" y="0"/>
                    <a:pt x="1" y="3924"/>
                    <a:pt x="1" y="8738"/>
                  </a:cubicBezTo>
                  <a:cubicBezTo>
                    <a:pt x="1" y="13575"/>
                    <a:pt x="3901" y="17498"/>
                    <a:pt x="8738" y="17498"/>
                  </a:cubicBezTo>
                  <a:cubicBezTo>
                    <a:pt x="13553" y="17498"/>
                    <a:pt x="17476" y="13575"/>
                    <a:pt x="17476" y="8738"/>
                  </a:cubicBezTo>
                  <a:cubicBezTo>
                    <a:pt x="17476" y="3924"/>
                    <a:pt x="13553" y="0"/>
                    <a:pt x="873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10"/>
            <p:cNvSpPr/>
            <p:nvPr/>
          </p:nvSpPr>
          <p:spPr>
            <a:xfrm>
              <a:off x="8219750" y="1043875"/>
              <a:ext cx="270300" cy="270300"/>
            </a:xfrm>
            <a:custGeom>
              <a:rect b="b" l="l" r="r" t="t"/>
              <a:pathLst>
                <a:path extrusionOk="0" h="10812" w="10812">
                  <a:moveTo>
                    <a:pt x="5417" y="1"/>
                  </a:moveTo>
                  <a:cubicBezTo>
                    <a:pt x="2430" y="1"/>
                    <a:pt x="1" y="2431"/>
                    <a:pt x="1" y="5395"/>
                  </a:cubicBezTo>
                  <a:cubicBezTo>
                    <a:pt x="1" y="8382"/>
                    <a:pt x="2430" y="10812"/>
                    <a:pt x="5417" y="10812"/>
                  </a:cubicBezTo>
                  <a:cubicBezTo>
                    <a:pt x="8404" y="10812"/>
                    <a:pt x="10812" y="8382"/>
                    <a:pt x="10812" y="5395"/>
                  </a:cubicBezTo>
                  <a:cubicBezTo>
                    <a:pt x="10812" y="2431"/>
                    <a:pt x="8404" y="1"/>
                    <a:pt x="541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10"/>
            <p:cNvSpPr/>
            <p:nvPr/>
          </p:nvSpPr>
          <p:spPr>
            <a:xfrm>
              <a:off x="8215300" y="1039425"/>
              <a:ext cx="279775" cy="279225"/>
            </a:xfrm>
            <a:custGeom>
              <a:rect b="b" l="l" r="r" t="t"/>
              <a:pathLst>
                <a:path extrusionOk="0" h="11169" w="11191">
                  <a:moveTo>
                    <a:pt x="5595" y="357"/>
                  </a:moveTo>
                  <a:cubicBezTo>
                    <a:pt x="7044" y="357"/>
                    <a:pt x="8337" y="937"/>
                    <a:pt x="9273" y="1895"/>
                  </a:cubicBezTo>
                  <a:cubicBezTo>
                    <a:pt x="10232" y="2832"/>
                    <a:pt x="10811" y="4147"/>
                    <a:pt x="10811" y="5573"/>
                  </a:cubicBezTo>
                  <a:cubicBezTo>
                    <a:pt x="10811" y="7022"/>
                    <a:pt x="10232" y="8337"/>
                    <a:pt x="9273" y="9273"/>
                  </a:cubicBezTo>
                  <a:cubicBezTo>
                    <a:pt x="8337" y="10210"/>
                    <a:pt x="7044" y="10789"/>
                    <a:pt x="5595" y="10789"/>
                  </a:cubicBezTo>
                  <a:cubicBezTo>
                    <a:pt x="4147" y="10789"/>
                    <a:pt x="2854" y="10210"/>
                    <a:pt x="1895" y="9273"/>
                  </a:cubicBezTo>
                  <a:cubicBezTo>
                    <a:pt x="959" y="8337"/>
                    <a:pt x="379" y="7022"/>
                    <a:pt x="379" y="5573"/>
                  </a:cubicBezTo>
                  <a:cubicBezTo>
                    <a:pt x="379" y="4147"/>
                    <a:pt x="959" y="2832"/>
                    <a:pt x="1895" y="1895"/>
                  </a:cubicBezTo>
                  <a:cubicBezTo>
                    <a:pt x="2854" y="937"/>
                    <a:pt x="4147" y="357"/>
                    <a:pt x="5595" y="357"/>
                  </a:cubicBezTo>
                  <a:close/>
                  <a:moveTo>
                    <a:pt x="5595" y="1"/>
                  </a:moveTo>
                  <a:cubicBezTo>
                    <a:pt x="2497" y="1"/>
                    <a:pt x="1" y="2497"/>
                    <a:pt x="1" y="5573"/>
                  </a:cubicBezTo>
                  <a:cubicBezTo>
                    <a:pt x="1" y="8672"/>
                    <a:pt x="2497" y="11168"/>
                    <a:pt x="5595" y="11168"/>
                  </a:cubicBezTo>
                  <a:cubicBezTo>
                    <a:pt x="8671" y="11168"/>
                    <a:pt x="11190" y="8672"/>
                    <a:pt x="11190" y="5573"/>
                  </a:cubicBezTo>
                  <a:cubicBezTo>
                    <a:pt x="11190" y="2497"/>
                    <a:pt x="8671" y="1"/>
                    <a:pt x="559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37" name="Google Shape;537;p10"/>
          <p:cNvGrpSpPr/>
          <p:nvPr/>
        </p:nvGrpSpPr>
        <p:grpSpPr>
          <a:xfrm>
            <a:off x="7033875" y="170875"/>
            <a:ext cx="292025" cy="292575"/>
            <a:chOff x="7353050" y="316275"/>
            <a:chExt cx="292025" cy="292575"/>
          </a:xfrm>
        </p:grpSpPr>
        <p:sp>
          <p:nvSpPr>
            <p:cNvPr id="538" name="Google Shape;538;p10"/>
            <p:cNvSpPr/>
            <p:nvPr/>
          </p:nvSpPr>
          <p:spPr>
            <a:xfrm>
              <a:off x="7358075" y="321275"/>
              <a:ext cx="282550" cy="282550"/>
            </a:xfrm>
            <a:custGeom>
              <a:rect b="b" l="l" r="r" t="t"/>
              <a:pathLst>
                <a:path extrusionOk="0" h="11302" w="11302">
                  <a:moveTo>
                    <a:pt x="5640" y="1"/>
                  </a:moveTo>
                  <a:cubicBezTo>
                    <a:pt x="2519" y="1"/>
                    <a:pt x="0" y="2520"/>
                    <a:pt x="0" y="5640"/>
                  </a:cubicBezTo>
                  <a:cubicBezTo>
                    <a:pt x="0" y="8783"/>
                    <a:pt x="2519" y="11302"/>
                    <a:pt x="5640" y="11302"/>
                  </a:cubicBezTo>
                  <a:cubicBezTo>
                    <a:pt x="8783" y="11302"/>
                    <a:pt x="11301" y="8783"/>
                    <a:pt x="11301" y="5640"/>
                  </a:cubicBezTo>
                  <a:cubicBezTo>
                    <a:pt x="11301" y="2520"/>
                    <a:pt x="8783" y="1"/>
                    <a:pt x="5640"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10"/>
            <p:cNvSpPr/>
            <p:nvPr/>
          </p:nvSpPr>
          <p:spPr>
            <a:xfrm>
              <a:off x="7353050" y="316275"/>
              <a:ext cx="292025" cy="292575"/>
            </a:xfrm>
            <a:custGeom>
              <a:rect b="b" l="l" r="r" t="t"/>
              <a:pathLst>
                <a:path extrusionOk="0" h="11703" w="11681">
                  <a:moveTo>
                    <a:pt x="5841" y="379"/>
                  </a:moveTo>
                  <a:cubicBezTo>
                    <a:pt x="7356" y="379"/>
                    <a:pt x="8716" y="981"/>
                    <a:pt x="9719" y="1984"/>
                  </a:cubicBezTo>
                  <a:cubicBezTo>
                    <a:pt x="10700" y="2965"/>
                    <a:pt x="11324" y="4347"/>
                    <a:pt x="11324" y="5840"/>
                  </a:cubicBezTo>
                  <a:cubicBezTo>
                    <a:pt x="11324" y="7356"/>
                    <a:pt x="10700" y="8738"/>
                    <a:pt x="9719" y="9719"/>
                  </a:cubicBezTo>
                  <a:cubicBezTo>
                    <a:pt x="8716" y="10699"/>
                    <a:pt x="7356" y="11324"/>
                    <a:pt x="5841" y="11324"/>
                  </a:cubicBezTo>
                  <a:cubicBezTo>
                    <a:pt x="4347" y="11324"/>
                    <a:pt x="2965" y="10699"/>
                    <a:pt x="1984" y="9719"/>
                  </a:cubicBezTo>
                  <a:cubicBezTo>
                    <a:pt x="981" y="8738"/>
                    <a:pt x="380" y="7356"/>
                    <a:pt x="380" y="5840"/>
                  </a:cubicBezTo>
                  <a:cubicBezTo>
                    <a:pt x="380" y="4347"/>
                    <a:pt x="981" y="2965"/>
                    <a:pt x="1984" y="1984"/>
                  </a:cubicBezTo>
                  <a:cubicBezTo>
                    <a:pt x="2965" y="981"/>
                    <a:pt x="4347" y="379"/>
                    <a:pt x="5841" y="379"/>
                  </a:cubicBezTo>
                  <a:close/>
                  <a:moveTo>
                    <a:pt x="5841" y="0"/>
                  </a:moveTo>
                  <a:cubicBezTo>
                    <a:pt x="2631" y="0"/>
                    <a:pt x="1" y="2630"/>
                    <a:pt x="1" y="5840"/>
                  </a:cubicBezTo>
                  <a:cubicBezTo>
                    <a:pt x="1" y="9072"/>
                    <a:pt x="2631" y="11703"/>
                    <a:pt x="5841" y="11703"/>
                  </a:cubicBezTo>
                  <a:cubicBezTo>
                    <a:pt x="9073" y="11703"/>
                    <a:pt x="11681" y="9072"/>
                    <a:pt x="11681" y="5840"/>
                  </a:cubicBezTo>
                  <a:cubicBezTo>
                    <a:pt x="11681" y="2630"/>
                    <a:pt x="9073" y="0"/>
                    <a:pt x="584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10"/>
            <p:cNvSpPr/>
            <p:nvPr/>
          </p:nvSpPr>
          <p:spPr>
            <a:xfrm>
              <a:off x="7419925" y="383125"/>
              <a:ext cx="158275" cy="158300"/>
            </a:xfrm>
            <a:custGeom>
              <a:rect b="b" l="l" r="r" t="t"/>
              <a:pathLst>
                <a:path extrusionOk="0" h="6332" w="6331">
                  <a:moveTo>
                    <a:pt x="3166" y="1"/>
                  </a:moveTo>
                  <a:cubicBezTo>
                    <a:pt x="1427" y="1"/>
                    <a:pt x="0" y="1428"/>
                    <a:pt x="0" y="3166"/>
                  </a:cubicBezTo>
                  <a:cubicBezTo>
                    <a:pt x="0" y="4927"/>
                    <a:pt x="1427" y="6331"/>
                    <a:pt x="3166" y="6331"/>
                  </a:cubicBezTo>
                  <a:cubicBezTo>
                    <a:pt x="4927" y="6331"/>
                    <a:pt x="6331" y="4927"/>
                    <a:pt x="6331" y="3166"/>
                  </a:cubicBezTo>
                  <a:cubicBezTo>
                    <a:pt x="6331" y="1428"/>
                    <a:pt x="4927" y="1"/>
                    <a:pt x="316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10"/>
            <p:cNvSpPr/>
            <p:nvPr/>
          </p:nvSpPr>
          <p:spPr>
            <a:xfrm>
              <a:off x="7415475" y="378675"/>
              <a:ext cx="167750" cy="167775"/>
            </a:xfrm>
            <a:custGeom>
              <a:rect b="b" l="l" r="r" t="t"/>
              <a:pathLst>
                <a:path extrusionOk="0" h="6711" w="6710">
                  <a:moveTo>
                    <a:pt x="3344" y="380"/>
                  </a:moveTo>
                  <a:cubicBezTo>
                    <a:pt x="4168" y="380"/>
                    <a:pt x="4926" y="714"/>
                    <a:pt x="5461" y="1249"/>
                  </a:cubicBezTo>
                  <a:cubicBezTo>
                    <a:pt x="5996" y="1784"/>
                    <a:pt x="6330" y="2519"/>
                    <a:pt x="6330" y="3344"/>
                  </a:cubicBezTo>
                  <a:cubicBezTo>
                    <a:pt x="6330" y="4169"/>
                    <a:pt x="5996" y="4927"/>
                    <a:pt x="5461" y="5462"/>
                  </a:cubicBezTo>
                  <a:cubicBezTo>
                    <a:pt x="4926" y="5997"/>
                    <a:pt x="4168" y="6331"/>
                    <a:pt x="3344" y="6331"/>
                  </a:cubicBezTo>
                  <a:cubicBezTo>
                    <a:pt x="2519" y="6331"/>
                    <a:pt x="1783" y="5997"/>
                    <a:pt x="1248" y="5462"/>
                  </a:cubicBezTo>
                  <a:cubicBezTo>
                    <a:pt x="713" y="4927"/>
                    <a:pt x="379" y="4169"/>
                    <a:pt x="379" y="3344"/>
                  </a:cubicBezTo>
                  <a:cubicBezTo>
                    <a:pt x="379" y="2519"/>
                    <a:pt x="713" y="1784"/>
                    <a:pt x="1248" y="1249"/>
                  </a:cubicBezTo>
                  <a:cubicBezTo>
                    <a:pt x="1783" y="714"/>
                    <a:pt x="2519" y="380"/>
                    <a:pt x="3344" y="380"/>
                  </a:cubicBezTo>
                  <a:close/>
                  <a:moveTo>
                    <a:pt x="3344" y="1"/>
                  </a:moveTo>
                  <a:cubicBezTo>
                    <a:pt x="1494" y="1"/>
                    <a:pt x="0" y="1494"/>
                    <a:pt x="0" y="3344"/>
                  </a:cubicBezTo>
                  <a:cubicBezTo>
                    <a:pt x="0" y="5194"/>
                    <a:pt x="1494" y="6710"/>
                    <a:pt x="3344" y="6710"/>
                  </a:cubicBezTo>
                  <a:cubicBezTo>
                    <a:pt x="5194" y="6710"/>
                    <a:pt x="6709" y="5194"/>
                    <a:pt x="6709" y="3344"/>
                  </a:cubicBezTo>
                  <a:cubicBezTo>
                    <a:pt x="6709" y="1494"/>
                    <a:pt x="5194" y="1"/>
                    <a:pt x="3344"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42" name="Google Shape;542;p10"/>
          <p:cNvGrpSpPr/>
          <p:nvPr/>
        </p:nvGrpSpPr>
        <p:grpSpPr>
          <a:xfrm>
            <a:off x="8757950" y="229650"/>
            <a:ext cx="175000" cy="175000"/>
            <a:chOff x="8792300" y="321275"/>
            <a:chExt cx="175000" cy="175000"/>
          </a:xfrm>
        </p:grpSpPr>
        <p:sp>
          <p:nvSpPr>
            <p:cNvPr id="543" name="Google Shape;543;p10"/>
            <p:cNvSpPr/>
            <p:nvPr/>
          </p:nvSpPr>
          <p:spPr>
            <a:xfrm>
              <a:off x="8796750" y="326300"/>
              <a:ext cx="166100" cy="165525"/>
            </a:xfrm>
            <a:custGeom>
              <a:rect b="b" l="l" r="r" t="t"/>
              <a:pathLst>
                <a:path extrusionOk="0" h="6621" w="6644">
                  <a:moveTo>
                    <a:pt x="3322" y="0"/>
                  </a:moveTo>
                  <a:cubicBezTo>
                    <a:pt x="1494" y="0"/>
                    <a:pt x="1" y="1471"/>
                    <a:pt x="1" y="3299"/>
                  </a:cubicBezTo>
                  <a:cubicBezTo>
                    <a:pt x="1" y="5127"/>
                    <a:pt x="1494" y="6620"/>
                    <a:pt x="3322" y="6620"/>
                  </a:cubicBezTo>
                  <a:cubicBezTo>
                    <a:pt x="5150" y="6620"/>
                    <a:pt x="6643" y="5127"/>
                    <a:pt x="6643" y="3299"/>
                  </a:cubicBezTo>
                  <a:cubicBezTo>
                    <a:pt x="6643" y="1471"/>
                    <a:pt x="5150" y="0"/>
                    <a:pt x="3322"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10"/>
            <p:cNvSpPr/>
            <p:nvPr/>
          </p:nvSpPr>
          <p:spPr>
            <a:xfrm>
              <a:off x="8792300" y="321275"/>
              <a:ext cx="175000" cy="175000"/>
            </a:xfrm>
            <a:custGeom>
              <a:rect b="b" l="l" r="r" t="t"/>
              <a:pathLst>
                <a:path extrusionOk="0" h="7000" w="7000">
                  <a:moveTo>
                    <a:pt x="3500" y="380"/>
                  </a:moveTo>
                  <a:cubicBezTo>
                    <a:pt x="4369" y="380"/>
                    <a:pt x="5149" y="736"/>
                    <a:pt x="5707" y="1293"/>
                  </a:cubicBezTo>
                  <a:cubicBezTo>
                    <a:pt x="6286" y="1873"/>
                    <a:pt x="6621" y="2653"/>
                    <a:pt x="6621" y="3500"/>
                  </a:cubicBezTo>
                  <a:cubicBezTo>
                    <a:pt x="6621" y="4370"/>
                    <a:pt x="6286" y="5150"/>
                    <a:pt x="5707" y="5729"/>
                  </a:cubicBezTo>
                  <a:cubicBezTo>
                    <a:pt x="5149" y="6286"/>
                    <a:pt x="4369" y="6643"/>
                    <a:pt x="3500" y="6643"/>
                  </a:cubicBezTo>
                  <a:cubicBezTo>
                    <a:pt x="2631" y="6643"/>
                    <a:pt x="1851" y="6286"/>
                    <a:pt x="1293" y="5729"/>
                  </a:cubicBezTo>
                  <a:cubicBezTo>
                    <a:pt x="714" y="5150"/>
                    <a:pt x="379" y="4370"/>
                    <a:pt x="379" y="3500"/>
                  </a:cubicBezTo>
                  <a:cubicBezTo>
                    <a:pt x="379" y="2653"/>
                    <a:pt x="714" y="1873"/>
                    <a:pt x="1293" y="1293"/>
                  </a:cubicBezTo>
                  <a:cubicBezTo>
                    <a:pt x="1851" y="736"/>
                    <a:pt x="2631" y="380"/>
                    <a:pt x="3500" y="380"/>
                  </a:cubicBezTo>
                  <a:close/>
                  <a:moveTo>
                    <a:pt x="3500" y="1"/>
                  </a:moveTo>
                  <a:cubicBezTo>
                    <a:pt x="1561" y="1"/>
                    <a:pt x="0" y="1583"/>
                    <a:pt x="0" y="3500"/>
                  </a:cubicBezTo>
                  <a:cubicBezTo>
                    <a:pt x="0" y="5439"/>
                    <a:pt x="1561" y="7000"/>
                    <a:pt x="3500" y="7000"/>
                  </a:cubicBezTo>
                  <a:cubicBezTo>
                    <a:pt x="5439" y="7000"/>
                    <a:pt x="7000" y="5439"/>
                    <a:pt x="7000" y="3500"/>
                  </a:cubicBezTo>
                  <a:cubicBezTo>
                    <a:pt x="7000" y="1583"/>
                    <a:pt x="5439" y="1"/>
                    <a:pt x="350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10"/>
            <p:cNvSpPr/>
            <p:nvPr/>
          </p:nvSpPr>
          <p:spPr>
            <a:xfrm>
              <a:off x="8833525" y="362525"/>
              <a:ext cx="92550" cy="93075"/>
            </a:xfrm>
            <a:custGeom>
              <a:rect b="b" l="l" r="r" t="t"/>
              <a:pathLst>
                <a:path extrusionOk="0" h="3723" w="3702">
                  <a:moveTo>
                    <a:pt x="1851" y="0"/>
                  </a:moveTo>
                  <a:cubicBezTo>
                    <a:pt x="826" y="0"/>
                    <a:pt x="1" y="825"/>
                    <a:pt x="1" y="1850"/>
                  </a:cubicBezTo>
                  <a:cubicBezTo>
                    <a:pt x="1" y="2876"/>
                    <a:pt x="826" y="3723"/>
                    <a:pt x="1851" y="3723"/>
                  </a:cubicBezTo>
                  <a:cubicBezTo>
                    <a:pt x="2876" y="3723"/>
                    <a:pt x="3701" y="2876"/>
                    <a:pt x="3701" y="1850"/>
                  </a:cubicBezTo>
                  <a:cubicBezTo>
                    <a:pt x="3701" y="825"/>
                    <a:pt x="2876" y="0"/>
                    <a:pt x="185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10"/>
            <p:cNvSpPr/>
            <p:nvPr/>
          </p:nvSpPr>
          <p:spPr>
            <a:xfrm>
              <a:off x="8828525" y="358050"/>
              <a:ext cx="102550" cy="102000"/>
            </a:xfrm>
            <a:custGeom>
              <a:rect b="b" l="l" r="r" t="t"/>
              <a:pathLst>
                <a:path extrusionOk="0" h="4080" w="4102">
                  <a:moveTo>
                    <a:pt x="2051" y="357"/>
                  </a:moveTo>
                  <a:cubicBezTo>
                    <a:pt x="2519" y="357"/>
                    <a:pt x="2920" y="558"/>
                    <a:pt x="3232" y="848"/>
                  </a:cubicBezTo>
                  <a:cubicBezTo>
                    <a:pt x="3544" y="1160"/>
                    <a:pt x="3723" y="1583"/>
                    <a:pt x="3723" y="2029"/>
                  </a:cubicBezTo>
                  <a:cubicBezTo>
                    <a:pt x="3723" y="2497"/>
                    <a:pt x="3544" y="2921"/>
                    <a:pt x="3232" y="3211"/>
                  </a:cubicBezTo>
                  <a:cubicBezTo>
                    <a:pt x="2920" y="3523"/>
                    <a:pt x="2519" y="3701"/>
                    <a:pt x="2051" y="3701"/>
                  </a:cubicBezTo>
                  <a:cubicBezTo>
                    <a:pt x="1583" y="3701"/>
                    <a:pt x="1182" y="3523"/>
                    <a:pt x="870" y="3211"/>
                  </a:cubicBezTo>
                  <a:cubicBezTo>
                    <a:pt x="558" y="2921"/>
                    <a:pt x="379" y="2497"/>
                    <a:pt x="379" y="2029"/>
                  </a:cubicBezTo>
                  <a:cubicBezTo>
                    <a:pt x="379" y="1583"/>
                    <a:pt x="558" y="1160"/>
                    <a:pt x="870" y="848"/>
                  </a:cubicBezTo>
                  <a:cubicBezTo>
                    <a:pt x="1182" y="558"/>
                    <a:pt x="1583" y="357"/>
                    <a:pt x="2051" y="357"/>
                  </a:cubicBezTo>
                  <a:close/>
                  <a:moveTo>
                    <a:pt x="2051" y="1"/>
                  </a:moveTo>
                  <a:cubicBezTo>
                    <a:pt x="914" y="1"/>
                    <a:pt x="0" y="915"/>
                    <a:pt x="0" y="2029"/>
                  </a:cubicBezTo>
                  <a:cubicBezTo>
                    <a:pt x="0" y="3166"/>
                    <a:pt x="914" y="4080"/>
                    <a:pt x="2051" y="4080"/>
                  </a:cubicBezTo>
                  <a:cubicBezTo>
                    <a:pt x="3188" y="4080"/>
                    <a:pt x="4102" y="3166"/>
                    <a:pt x="4102" y="2029"/>
                  </a:cubicBezTo>
                  <a:cubicBezTo>
                    <a:pt x="4102" y="915"/>
                    <a:pt x="3188" y="1"/>
                    <a:pt x="205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47" name="Google Shape;547;p10"/>
          <p:cNvGrpSpPr/>
          <p:nvPr/>
        </p:nvGrpSpPr>
        <p:grpSpPr>
          <a:xfrm>
            <a:off x="8490050" y="170875"/>
            <a:ext cx="175013" cy="27000"/>
            <a:chOff x="5662375" y="212375"/>
            <a:chExt cx="175013" cy="27000"/>
          </a:xfrm>
        </p:grpSpPr>
        <p:sp>
          <p:nvSpPr>
            <p:cNvPr id="548" name="Google Shape;548;p10"/>
            <p:cNvSpPr/>
            <p:nvPr/>
          </p:nvSpPr>
          <p:spPr>
            <a:xfrm>
              <a:off x="5662375"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10"/>
            <p:cNvSpPr/>
            <p:nvPr/>
          </p:nvSpPr>
          <p:spPr>
            <a:xfrm>
              <a:off x="5736381"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10"/>
            <p:cNvSpPr/>
            <p:nvPr/>
          </p:nvSpPr>
          <p:spPr>
            <a:xfrm>
              <a:off x="5810388"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51" name="Google Shape;551;p10"/>
          <p:cNvGrpSpPr/>
          <p:nvPr/>
        </p:nvGrpSpPr>
        <p:grpSpPr>
          <a:xfrm>
            <a:off x="7916350" y="1124600"/>
            <a:ext cx="175013" cy="27000"/>
            <a:chOff x="5662375" y="212375"/>
            <a:chExt cx="175013" cy="27000"/>
          </a:xfrm>
        </p:grpSpPr>
        <p:sp>
          <p:nvSpPr>
            <p:cNvPr id="552" name="Google Shape;552;p10"/>
            <p:cNvSpPr/>
            <p:nvPr/>
          </p:nvSpPr>
          <p:spPr>
            <a:xfrm>
              <a:off x="5662375"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10"/>
            <p:cNvSpPr/>
            <p:nvPr/>
          </p:nvSpPr>
          <p:spPr>
            <a:xfrm>
              <a:off x="5736381"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10"/>
            <p:cNvSpPr/>
            <p:nvPr/>
          </p:nvSpPr>
          <p:spPr>
            <a:xfrm>
              <a:off x="5810388" y="212375"/>
              <a:ext cx="27000" cy="2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13225" y="539500"/>
            <a:ext cx="7717500" cy="572700"/>
          </a:xfrm>
          <a:prstGeom prst="rect">
            <a:avLst/>
          </a:prstGeom>
          <a:noFill/>
          <a:ln>
            <a:noFill/>
          </a:ln>
        </p:spPr>
        <p:txBody>
          <a:bodyPr anchorCtr="0" anchor="t" bIns="91425" lIns="91425" spcFirstLastPara="1" rIns="91425" wrap="square" tIns="91425">
            <a:noAutofit/>
          </a:bodyPr>
          <a:lstStyle>
            <a:lvl1pPr lvl="0" rtl="0">
              <a:lnSpc>
                <a:spcPct val="100000"/>
              </a:lnSpc>
              <a:spcBef>
                <a:spcPts val="0"/>
              </a:spcBef>
              <a:spcAft>
                <a:spcPts val="0"/>
              </a:spcAft>
              <a:buClr>
                <a:schemeClr val="dk1"/>
              </a:buClr>
              <a:buSzPts val="2800"/>
              <a:buFont typeface="Fjalla One"/>
              <a:buNone/>
              <a:defRPr sz="2800">
                <a:solidFill>
                  <a:schemeClr val="dk1"/>
                </a:solidFill>
                <a:latin typeface="Fjalla One"/>
                <a:ea typeface="Fjalla One"/>
                <a:cs typeface="Fjalla One"/>
                <a:sym typeface="Fjalla One"/>
              </a:defRPr>
            </a:lvl1pPr>
            <a:lvl2pPr lvl="1" rtl="0">
              <a:lnSpc>
                <a:spcPct val="100000"/>
              </a:lnSpc>
              <a:spcBef>
                <a:spcPts val="0"/>
              </a:spcBef>
              <a:spcAft>
                <a:spcPts val="0"/>
              </a:spcAft>
              <a:buClr>
                <a:schemeClr val="dk1"/>
              </a:buClr>
              <a:buSzPts val="2800"/>
              <a:buNone/>
              <a:defRPr sz="2800">
                <a:solidFill>
                  <a:schemeClr val="dk1"/>
                </a:solidFill>
              </a:defRPr>
            </a:lvl2pPr>
            <a:lvl3pPr lvl="2" rtl="0">
              <a:lnSpc>
                <a:spcPct val="100000"/>
              </a:lnSpc>
              <a:spcBef>
                <a:spcPts val="0"/>
              </a:spcBef>
              <a:spcAft>
                <a:spcPts val="0"/>
              </a:spcAft>
              <a:buClr>
                <a:schemeClr val="dk1"/>
              </a:buClr>
              <a:buSzPts val="2800"/>
              <a:buNone/>
              <a:defRPr sz="2800">
                <a:solidFill>
                  <a:schemeClr val="dk1"/>
                </a:solidFill>
              </a:defRPr>
            </a:lvl3pPr>
            <a:lvl4pPr lvl="3" rtl="0">
              <a:lnSpc>
                <a:spcPct val="100000"/>
              </a:lnSpc>
              <a:spcBef>
                <a:spcPts val="0"/>
              </a:spcBef>
              <a:spcAft>
                <a:spcPts val="0"/>
              </a:spcAft>
              <a:buClr>
                <a:schemeClr val="dk1"/>
              </a:buClr>
              <a:buSzPts val="2800"/>
              <a:buNone/>
              <a:defRPr sz="2800">
                <a:solidFill>
                  <a:schemeClr val="dk1"/>
                </a:solidFill>
              </a:defRPr>
            </a:lvl4pPr>
            <a:lvl5pPr lvl="4" rtl="0">
              <a:lnSpc>
                <a:spcPct val="100000"/>
              </a:lnSpc>
              <a:spcBef>
                <a:spcPts val="0"/>
              </a:spcBef>
              <a:spcAft>
                <a:spcPts val="0"/>
              </a:spcAft>
              <a:buClr>
                <a:schemeClr val="dk1"/>
              </a:buClr>
              <a:buSzPts val="2800"/>
              <a:buNone/>
              <a:defRPr sz="2800">
                <a:solidFill>
                  <a:schemeClr val="dk1"/>
                </a:solidFill>
              </a:defRPr>
            </a:lvl5pPr>
            <a:lvl6pPr lvl="5" rtl="0">
              <a:lnSpc>
                <a:spcPct val="100000"/>
              </a:lnSpc>
              <a:spcBef>
                <a:spcPts val="0"/>
              </a:spcBef>
              <a:spcAft>
                <a:spcPts val="0"/>
              </a:spcAft>
              <a:buClr>
                <a:schemeClr val="dk1"/>
              </a:buClr>
              <a:buSzPts val="2800"/>
              <a:buNone/>
              <a:defRPr sz="2800">
                <a:solidFill>
                  <a:schemeClr val="dk1"/>
                </a:solidFill>
              </a:defRPr>
            </a:lvl6pPr>
            <a:lvl7pPr lvl="6" rtl="0">
              <a:lnSpc>
                <a:spcPct val="100000"/>
              </a:lnSpc>
              <a:spcBef>
                <a:spcPts val="0"/>
              </a:spcBef>
              <a:spcAft>
                <a:spcPts val="0"/>
              </a:spcAft>
              <a:buClr>
                <a:schemeClr val="dk1"/>
              </a:buClr>
              <a:buSzPts val="2800"/>
              <a:buNone/>
              <a:defRPr sz="2800">
                <a:solidFill>
                  <a:schemeClr val="dk1"/>
                </a:solidFill>
              </a:defRPr>
            </a:lvl7pPr>
            <a:lvl8pPr lvl="7" rtl="0">
              <a:lnSpc>
                <a:spcPct val="100000"/>
              </a:lnSpc>
              <a:spcBef>
                <a:spcPts val="0"/>
              </a:spcBef>
              <a:spcAft>
                <a:spcPts val="0"/>
              </a:spcAft>
              <a:buClr>
                <a:schemeClr val="dk1"/>
              </a:buClr>
              <a:buSzPts val="2800"/>
              <a:buNone/>
              <a:defRPr sz="2800">
                <a:solidFill>
                  <a:schemeClr val="dk1"/>
                </a:solidFill>
              </a:defRPr>
            </a:lvl8pPr>
            <a:lvl9pPr lvl="8" rtl="0">
              <a:lnSpc>
                <a:spcPct val="100000"/>
              </a:lnSpc>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713225" y="1261350"/>
            <a:ext cx="7717500" cy="3347100"/>
          </a:xfrm>
          <a:prstGeom prst="rect">
            <a:avLst/>
          </a:prstGeom>
          <a:noFill/>
          <a:ln>
            <a:noFill/>
          </a:ln>
        </p:spPr>
        <p:txBody>
          <a:bodyPr anchorCtr="0" anchor="ctr" bIns="91425" lIns="91425" spcFirstLastPara="1" rIns="91425" wrap="square" tIns="91425">
            <a:noAutofit/>
          </a:bodyPr>
          <a:lstStyle>
            <a:lvl1pPr indent="-317500" lvl="0" marL="457200" rtl="0">
              <a:lnSpc>
                <a:spcPct val="100000"/>
              </a:lnSpc>
              <a:spcBef>
                <a:spcPts val="0"/>
              </a:spcBef>
              <a:spcAft>
                <a:spcPts val="0"/>
              </a:spcAft>
              <a:buClr>
                <a:schemeClr val="dk2"/>
              </a:buClr>
              <a:buSzPts val="1400"/>
              <a:buFont typeface="Barlow Semi Condensed"/>
              <a:buChar char="●"/>
              <a:defRPr>
                <a:solidFill>
                  <a:schemeClr val="dk2"/>
                </a:solidFill>
                <a:latin typeface="Barlow Semi Condensed"/>
                <a:ea typeface="Barlow Semi Condensed"/>
                <a:cs typeface="Barlow Semi Condensed"/>
                <a:sym typeface="Barlow Semi Condensed"/>
              </a:defRPr>
            </a:lvl1pPr>
            <a:lvl2pPr indent="-317500" lvl="1" marL="914400" rtl="0">
              <a:lnSpc>
                <a:spcPct val="100000"/>
              </a:lnSpc>
              <a:spcBef>
                <a:spcPts val="0"/>
              </a:spcBef>
              <a:spcAft>
                <a:spcPts val="0"/>
              </a:spcAft>
              <a:buClr>
                <a:schemeClr val="dk2"/>
              </a:buClr>
              <a:buSzPts val="1400"/>
              <a:buFont typeface="Barlow Semi Condensed"/>
              <a:buChar char="○"/>
              <a:defRPr>
                <a:solidFill>
                  <a:schemeClr val="dk2"/>
                </a:solidFill>
                <a:latin typeface="Barlow Semi Condensed"/>
                <a:ea typeface="Barlow Semi Condensed"/>
                <a:cs typeface="Barlow Semi Condensed"/>
                <a:sym typeface="Barlow Semi Condensed"/>
              </a:defRPr>
            </a:lvl2pPr>
            <a:lvl3pPr indent="-317500" lvl="2" marL="1371600" rtl="0">
              <a:lnSpc>
                <a:spcPct val="100000"/>
              </a:lnSpc>
              <a:spcBef>
                <a:spcPts val="0"/>
              </a:spcBef>
              <a:spcAft>
                <a:spcPts val="0"/>
              </a:spcAft>
              <a:buClr>
                <a:schemeClr val="dk2"/>
              </a:buClr>
              <a:buSzPts val="1400"/>
              <a:buFont typeface="Barlow Semi Condensed"/>
              <a:buChar char="■"/>
              <a:defRPr>
                <a:solidFill>
                  <a:schemeClr val="dk2"/>
                </a:solidFill>
                <a:latin typeface="Barlow Semi Condensed"/>
                <a:ea typeface="Barlow Semi Condensed"/>
                <a:cs typeface="Barlow Semi Condensed"/>
                <a:sym typeface="Barlow Semi Condensed"/>
              </a:defRPr>
            </a:lvl3pPr>
            <a:lvl4pPr indent="-317500" lvl="3" marL="1828800" rtl="0">
              <a:lnSpc>
                <a:spcPct val="100000"/>
              </a:lnSpc>
              <a:spcBef>
                <a:spcPts val="0"/>
              </a:spcBef>
              <a:spcAft>
                <a:spcPts val="0"/>
              </a:spcAft>
              <a:buClr>
                <a:schemeClr val="dk2"/>
              </a:buClr>
              <a:buSzPts val="1400"/>
              <a:buFont typeface="Barlow Semi Condensed"/>
              <a:buChar char="●"/>
              <a:defRPr>
                <a:solidFill>
                  <a:schemeClr val="dk2"/>
                </a:solidFill>
                <a:latin typeface="Barlow Semi Condensed"/>
                <a:ea typeface="Barlow Semi Condensed"/>
                <a:cs typeface="Barlow Semi Condensed"/>
                <a:sym typeface="Barlow Semi Condensed"/>
              </a:defRPr>
            </a:lvl4pPr>
            <a:lvl5pPr indent="-317500" lvl="4" marL="2286000" rtl="0">
              <a:lnSpc>
                <a:spcPct val="100000"/>
              </a:lnSpc>
              <a:spcBef>
                <a:spcPts val="0"/>
              </a:spcBef>
              <a:spcAft>
                <a:spcPts val="0"/>
              </a:spcAft>
              <a:buClr>
                <a:schemeClr val="dk2"/>
              </a:buClr>
              <a:buSzPts val="1400"/>
              <a:buFont typeface="Barlow Semi Condensed"/>
              <a:buChar char="○"/>
              <a:defRPr>
                <a:solidFill>
                  <a:schemeClr val="dk2"/>
                </a:solidFill>
                <a:latin typeface="Barlow Semi Condensed"/>
                <a:ea typeface="Barlow Semi Condensed"/>
                <a:cs typeface="Barlow Semi Condensed"/>
                <a:sym typeface="Barlow Semi Condensed"/>
              </a:defRPr>
            </a:lvl5pPr>
            <a:lvl6pPr indent="-317500" lvl="5" marL="2743200" rtl="0">
              <a:lnSpc>
                <a:spcPct val="100000"/>
              </a:lnSpc>
              <a:spcBef>
                <a:spcPts val="0"/>
              </a:spcBef>
              <a:spcAft>
                <a:spcPts val="0"/>
              </a:spcAft>
              <a:buClr>
                <a:schemeClr val="dk2"/>
              </a:buClr>
              <a:buSzPts val="1400"/>
              <a:buFont typeface="Barlow Semi Condensed"/>
              <a:buChar char="■"/>
              <a:defRPr>
                <a:solidFill>
                  <a:schemeClr val="dk2"/>
                </a:solidFill>
                <a:latin typeface="Barlow Semi Condensed"/>
                <a:ea typeface="Barlow Semi Condensed"/>
                <a:cs typeface="Barlow Semi Condensed"/>
                <a:sym typeface="Barlow Semi Condensed"/>
              </a:defRPr>
            </a:lvl6pPr>
            <a:lvl7pPr indent="-317500" lvl="6" marL="3200400" rtl="0">
              <a:lnSpc>
                <a:spcPct val="100000"/>
              </a:lnSpc>
              <a:spcBef>
                <a:spcPts val="0"/>
              </a:spcBef>
              <a:spcAft>
                <a:spcPts val="0"/>
              </a:spcAft>
              <a:buClr>
                <a:schemeClr val="dk2"/>
              </a:buClr>
              <a:buSzPts val="1400"/>
              <a:buFont typeface="Barlow Semi Condensed"/>
              <a:buChar char="●"/>
              <a:defRPr>
                <a:solidFill>
                  <a:schemeClr val="dk2"/>
                </a:solidFill>
                <a:latin typeface="Barlow Semi Condensed"/>
                <a:ea typeface="Barlow Semi Condensed"/>
                <a:cs typeface="Barlow Semi Condensed"/>
                <a:sym typeface="Barlow Semi Condensed"/>
              </a:defRPr>
            </a:lvl7pPr>
            <a:lvl8pPr indent="-317500" lvl="7" marL="3657600" rtl="0">
              <a:lnSpc>
                <a:spcPct val="100000"/>
              </a:lnSpc>
              <a:spcBef>
                <a:spcPts val="0"/>
              </a:spcBef>
              <a:spcAft>
                <a:spcPts val="0"/>
              </a:spcAft>
              <a:buClr>
                <a:schemeClr val="dk2"/>
              </a:buClr>
              <a:buSzPts val="1400"/>
              <a:buFont typeface="Barlow Semi Condensed"/>
              <a:buChar char="○"/>
              <a:defRPr>
                <a:solidFill>
                  <a:schemeClr val="dk2"/>
                </a:solidFill>
                <a:latin typeface="Barlow Semi Condensed"/>
                <a:ea typeface="Barlow Semi Condensed"/>
                <a:cs typeface="Barlow Semi Condensed"/>
                <a:sym typeface="Barlow Semi Condensed"/>
              </a:defRPr>
            </a:lvl8pPr>
            <a:lvl9pPr indent="-317500" lvl="8" marL="4114800" rtl="0">
              <a:lnSpc>
                <a:spcPct val="100000"/>
              </a:lnSpc>
              <a:spcBef>
                <a:spcPts val="0"/>
              </a:spcBef>
              <a:spcAft>
                <a:spcPts val="0"/>
              </a:spcAft>
              <a:buClr>
                <a:schemeClr val="dk2"/>
              </a:buClr>
              <a:buSzPts val="1400"/>
              <a:buFont typeface="Barlow Semi Condensed"/>
              <a:buChar char="■"/>
              <a:defRPr>
                <a:solidFill>
                  <a:schemeClr val="dk2"/>
                </a:solidFill>
                <a:latin typeface="Barlow Semi Condensed"/>
                <a:ea typeface="Barlow Semi Condensed"/>
                <a:cs typeface="Barlow Semi Condensed"/>
                <a:sym typeface="Barlow Semi Condensed"/>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image" Target="../media/image2.jp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 Id="rId3"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image" Target="../media/image6.jpg"/><Relationship Id="rId4" Type="http://schemas.openxmlformats.org/officeDocument/2006/relationships/image" Target="../media/image1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 Id="rId3" Type="http://schemas.openxmlformats.org/officeDocument/2006/relationships/image" Target="../media/image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 Id="rId3" Type="http://schemas.openxmlformats.org/officeDocument/2006/relationships/image" Target="../media/image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 Id="rId3" Type="http://schemas.openxmlformats.org/officeDocument/2006/relationships/image" Target="../media/image6.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 Id="rId3" Type="http://schemas.openxmlformats.org/officeDocument/2006/relationships/image" Target="../media/image6.jp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 Id="rId3" Type="http://schemas.openxmlformats.org/officeDocument/2006/relationships/image" Target="../media/image6.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 Id="rId3" Type="http://schemas.openxmlformats.org/officeDocument/2006/relationships/image" Target="../media/image21.png"/><Relationship Id="rId4" Type="http://schemas.openxmlformats.org/officeDocument/2006/relationships/image" Target="../media/image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image" Target="../media/image5.jpg"/><Relationship Id="rId4" Type="http://schemas.openxmlformats.org/officeDocument/2006/relationships/image" Target="../media/image3.jpg"/><Relationship Id="rId5" Type="http://schemas.openxmlformats.org/officeDocument/2006/relationships/image" Target="../media/image2.jpg"/><Relationship Id="rId6" Type="http://schemas.openxmlformats.org/officeDocument/2006/relationships/image" Target="../media/image8.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 Id="rId3" Type="http://schemas.openxmlformats.org/officeDocument/2006/relationships/comments" Target="../comments/comment1.xml"/><Relationship Id="rId4" Type="http://schemas.openxmlformats.org/officeDocument/2006/relationships/image" Target="../media/image3.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 Id="rId3" Type="http://schemas.openxmlformats.org/officeDocument/2006/relationships/image" Target="../media/image2.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2.xml"/><Relationship Id="rId3" Type="http://schemas.openxmlformats.org/officeDocument/2006/relationships/image" Target="../media/image2.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3.xml"/><Relationship Id="rId3" Type="http://schemas.openxmlformats.org/officeDocument/2006/relationships/image" Target="../media/image2.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4.xml"/><Relationship Id="rId3" Type="http://schemas.openxmlformats.org/officeDocument/2006/relationships/image" Target="../media/image2.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5.xml"/><Relationship Id="rId3" Type="http://schemas.openxmlformats.org/officeDocument/2006/relationships/image" Target="../media/image2.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6.xml"/><Relationship Id="rId3" Type="http://schemas.openxmlformats.org/officeDocument/2006/relationships/image" Target="../media/image2.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7.xml"/><Relationship Id="rId3" Type="http://schemas.openxmlformats.org/officeDocument/2006/relationships/image" Target="../media/image2.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8.xml"/><Relationship Id="rId3" Type="http://schemas.openxmlformats.org/officeDocument/2006/relationships/image" Target="../media/image2.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9.xml"/><Relationship Id="rId3" Type="http://schemas.openxmlformats.org/officeDocument/2006/relationships/image" Target="../media/image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0.xml"/><Relationship Id="rId3" Type="http://schemas.openxmlformats.org/officeDocument/2006/relationships/image" Target="../media/image3.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1.xml"/><Relationship Id="rId3" Type="http://schemas.openxmlformats.org/officeDocument/2006/relationships/image" Target="../media/image3.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2.xml"/><Relationship Id="rId3" Type="http://schemas.openxmlformats.org/officeDocument/2006/relationships/image" Target="../media/image8.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3.xml"/><Relationship Id="rId3" Type="http://schemas.openxmlformats.org/officeDocument/2006/relationships/image" Target="../media/image8.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4.xml"/><Relationship Id="rId3" Type="http://schemas.openxmlformats.org/officeDocument/2006/relationships/image" Target="../media/image8.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5.xml"/><Relationship Id="rId3" Type="http://schemas.openxmlformats.org/officeDocument/2006/relationships/image" Target="../media/image17.jpg"/><Relationship Id="rId4" Type="http://schemas.openxmlformats.org/officeDocument/2006/relationships/image" Target="../media/image6.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6.xml"/><Relationship Id="rId3" Type="http://schemas.openxmlformats.org/officeDocument/2006/relationships/image" Target="../media/image6.jpg"/><Relationship Id="rId4" Type="http://schemas.openxmlformats.org/officeDocument/2006/relationships/image" Target="../media/image28.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7.xml"/><Relationship Id="rId3" Type="http://schemas.openxmlformats.org/officeDocument/2006/relationships/image" Target="../media/image3.jpg"/><Relationship Id="rId4" Type="http://schemas.openxmlformats.org/officeDocument/2006/relationships/image" Target="../media/image1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8.xml"/><Relationship Id="rId3" Type="http://schemas.openxmlformats.org/officeDocument/2006/relationships/image" Target="../media/image3.jpg"/><Relationship Id="rId4" Type="http://schemas.openxmlformats.org/officeDocument/2006/relationships/image" Target="../media/image3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9.xml"/><Relationship Id="rId3" Type="http://schemas.openxmlformats.org/officeDocument/2006/relationships/image" Target="../media/image8.jpg"/><Relationship Id="rId4" Type="http://schemas.openxmlformats.org/officeDocument/2006/relationships/image" Target="../media/image2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 Id="rId3" Type="http://schemas.openxmlformats.org/officeDocument/2006/relationships/image" Target="../media/image6.jpg"/><Relationship Id="rId4" Type="http://schemas.openxmlformats.org/officeDocument/2006/relationships/image" Target="../media/image3.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0.xml"/><Relationship Id="rId3" Type="http://schemas.openxmlformats.org/officeDocument/2006/relationships/image" Target="../media/image8.jpg"/><Relationship Id="rId4" Type="http://schemas.openxmlformats.org/officeDocument/2006/relationships/image" Target="../media/image19.png"/><Relationship Id="rId5" Type="http://schemas.openxmlformats.org/officeDocument/2006/relationships/image" Target="../media/image3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1.xml"/><Relationship Id="rId3" Type="http://schemas.openxmlformats.org/officeDocument/2006/relationships/image" Target="../media/image2.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2.xml"/><Relationship Id="rId3" Type="http://schemas.openxmlformats.org/officeDocument/2006/relationships/image" Target="../media/image2.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3.xml"/><Relationship Id="rId3" Type="http://schemas.openxmlformats.org/officeDocument/2006/relationships/image" Target="../media/image6.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4.xml"/><Relationship Id="rId3" Type="http://schemas.openxmlformats.org/officeDocument/2006/relationships/image" Target="../media/image25.png"/><Relationship Id="rId4" Type="http://schemas.openxmlformats.org/officeDocument/2006/relationships/image" Target="../media/image6.jpg"/><Relationship Id="rId5" Type="http://schemas.openxmlformats.org/officeDocument/2006/relationships/image" Target="../media/image3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5.xml"/><Relationship Id="rId3" Type="http://schemas.openxmlformats.org/officeDocument/2006/relationships/image" Target="../media/image6.jpg"/><Relationship Id="rId4" Type="http://schemas.openxmlformats.org/officeDocument/2006/relationships/image" Target="../media/image27.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6.xml"/><Relationship Id="rId3" Type="http://schemas.openxmlformats.org/officeDocument/2006/relationships/image" Target="../media/image3.jpg"/><Relationship Id="rId4" Type="http://schemas.openxmlformats.org/officeDocument/2006/relationships/image" Target="../media/image20.png"/><Relationship Id="rId5" Type="http://schemas.openxmlformats.org/officeDocument/2006/relationships/image" Target="../media/image32.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7.xml"/><Relationship Id="rId3" Type="http://schemas.openxmlformats.org/officeDocument/2006/relationships/image" Target="../media/image3.jpg"/><Relationship Id="rId4" Type="http://schemas.openxmlformats.org/officeDocument/2006/relationships/image" Target="../media/image24.png"/><Relationship Id="rId9" Type="http://schemas.openxmlformats.org/officeDocument/2006/relationships/image" Target="../media/image33.png"/><Relationship Id="rId5" Type="http://schemas.openxmlformats.org/officeDocument/2006/relationships/image" Target="../media/image22.png"/><Relationship Id="rId6" Type="http://schemas.openxmlformats.org/officeDocument/2006/relationships/image" Target="../media/image26.png"/><Relationship Id="rId7" Type="http://schemas.openxmlformats.org/officeDocument/2006/relationships/image" Target="../media/image36.png"/><Relationship Id="rId8" Type="http://schemas.openxmlformats.org/officeDocument/2006/relationships/image" Target="../media/image35.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8.xml"/><Relationship Id="rId3" Type="http://schemas.openxmlformats.org/officeDocument/2006/relationships/image" Target="../media/image6.jpg"/><Relationship Id="rId4" Type="http://schemas.openxmlformats.org/officeDocument/2006/relationships/image" Target="../media/image37.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9.xml"/><Relationship Id="rId3" Type="http://schemas.openxmlformats.org/officeDocument/2006/relationships/image" Target="../media/image42.png"/><Relationship Id="rId4" Type="http://schemas.openxmlformats.org/officeDocument/2006/relationships/image" Target="../media/image6.jpg"/><Relationship Id="rId5" Type="http://schemas.openxmlformats.org/officeDocument/2006/relationships/image" Target="../media/image4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3.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0.xml"/><Relationship Id="rId3" Type="http://schemas.openxmlformats.org/officeDocument/2006/relationships/image" Target="../media/image3.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1.xml"/><Relationship Id="rId3" Type="http://schemas.openxmlformats.org/officeDocument/2006/relationships/image" Target="../media/image3.jpg"/><Relationship Id="rId4" Type="http://schemas.openxmlformats.org/officeDocument/2006/relationships/image" Target="../media/image38.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2.xml"/><Relationship Id="rId3" Type="http://schemas.openxmlformats.org/officeDocument/2006/relationships/image" Target="../media/image3.jpg"/><Relationship Id="rId4" Type="http://schemas.openxmlformats.org/officeDocument/2006/relationships/image" Target="../media/image41.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3.xml"/><Relationship Id="rId3" Type="http://schemas.openxmlformats.org/officeDocument/2006/relationships/image" Target="../media/image8.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4.xml"/><Relationship Id="rId3" Type="http://schemas.openxmlformats.org/officeDocument/2006/relationships/image" Target="../media/image6.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5.xml"/><Relationship Id="rId3"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 Id="rId3" Type="http://schemas.openxmlformats.org/officeDocument/2006/relationships/image" Target="../media/image2.jpg"/><Relationship Id="rId4" Type="http://schemas.openxmlformats.org/officeDocument/2006/relationships/image" Target="../media/image4.png"/><Relationship Id="rId5"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2.jp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2.jp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 Id="rId3" Type="http://schemas.openxmlformats.org/officeDocument/2006/relationships/image" Target="../media/image11.png"/><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1" name="Shape 721"/>
        <p:cNvGrpSpPr/>
        <p:nvPr/>
      </p:nvGrpSpPr>
      <p:grpSpPr>
        <a:xfrm>
          <a:off x="0" y="0"/>
          <a:ext cx="0" cy="0"/>
          <a:chOff x="0" y="0"/>
          <a:chExt cx="0" cy="0"/>
        </a:xfrm>
      </p:grpSpPr>
      <p:sp>
        <p:nvSpPr>
          <p:cNvPr id="722" name="Google Shape;722;p15"/>
          <p:cNvSpPr txBox="1"/>
          <p:nvPr/>
        </p:nvSpPr>
        <p:spPr>
          <a:xfrm>
            <a:off x="632050" y="296551"/>
            <a:ext cx="5474700" cy="2643300"/>
          </a:xfrm>
          <a:prstGeom prst="rect">
            <a:avLst/>
          </a:prstGeom>
          <a:noFill/>
          <a:ln>
            <a:noFill/>
          </a:ln>
        </p:spPr>
        <p:txBody>
          <a:bodyPr anchorCtr="0" anchor="t" bIns="86275" lIns="86275" spcFirstLastPara="1" rIns="86275" wrap="square" tIns="86275">
            <a:spAutoFit/>
          </a:bodyPr>
          <a:lstStyle/>
          <a:p>
            <a:pPr indent="0" lvl="0" marL="0" rtl="0" algn="l">
              <a:spcBef>
                <a:spcPts val="0"/>
              </a:spcBef>
              <a:spcAft>
                <a:spcPts val="0"/>
              </a:spcAft>
              <a:buNone/>
            </a:pPr>
            <a:r>
              <a:rPr lang="en" sz="5189">
                <a:solidFill>
                  <a:srgbClr val="000000"/>
                </a:solidFill>
                <a:latin typeface="Playfair Display"/>
                <a:ea typeface="Playfair Display"/>
                <a:cs typeface="Playfair Display"/>
                <a:sym typeface="Playfair Display"/>
              </a:rPr>
              <a:t>P.A.R.C.E.L.</a:t>
            </a:r>
            <a:endParaRPr sz="5189">
              <a:solidFill>
                <a:srgbClr val="000000"/>
              </a:solidFill>
              <a:latin typeface="Playfair Display"/>
              <a:ea typeface="Playfair Display"/>
              <a:cs typeface="Playfair Display"/>
              <a:sym typeface="Playfair Display"/>
            </a:endParaRPr>
          </a:p>
          <a:p>
            <a:pPr indent="0" lvl="0" marL="0" rtl="0" algn="l">
              <a:spcBef>
                <a:spcPts val="0"/>
              </a:spcBef>
              <a:spcAft>
                <a:spcPts val="0"/>
              </a:spcAft>
              <a:buNone/>
            </a:pPr>
            <a:r>
              <a:t/>
            </a:r>
            <a:endParaRPr sz="943">
              <a:solidFill>
                <a:srgbClr val="000000"/>
              </a:solidFill>
              <a:latin typeface="Playfair Display"/>
              <a:ea typeface="Playfair Display"/>
              <a:cs typeface="Playfair Display"/>
              <a:sym typeface="Playfair Display"/>
            </a:endParaRPr>
          </a:p>
          <a:p>
            <a:pPr indent="0" lvl="0" marL="0" rtl="0" algn="l">
              <a:spcBef>
                <a:spcPts val="0"/>
              </a:spcBef>
              <a:spcAft>
                <a:spcPts val="0"/>
              </a:spcAft>
              <a:buNone/>
            </a:pPr>
            <a:r>
              <a:rPr lang="en" sz="3302">
                <a:solidFill>
                  <a:srgbClr val="000000"/>
                </a:solidFill>
                <a:latin typeface="Playfair Display"/>
                <a:ea typeface="Playfair Display"/>
                <a:cs typeface="Playfair Display"/>
                <a:sym typeface="Playfair Display"/>
              </a:rPr>
              <a:t>Payload Autonomous Robot for Coordination, Expedition, and Logistics</a:t>
            </a:r>
            <a:endParaRPr sz="3302">
              <a:solidFill>
                <a:srgbClr val="000000"/>
              </a:solidFill>
              <a:latin typeface="Playfair Display"/>
              <a:ea typeface="Playfair Display"/>
              <a:cs typeface="Playfair Display"/>
              <a:sym typeface="Playfair Display"/>
            </a:endParaRPr>
          </a:p>
        </p:txBody>
      </p:sp>
      <p:sp>
        <p:nvSpPr>
          <p:cNvPr id="723" name="Google Shape;723;p15"/>
          <p:cNvSpPr txBox="1"/>
          <p:nvPr/>
        </p:nvSpPr>
        <p:spPr>
          <a:xfrm>
            <a:off x="670125" y="3243900"/>
            <a:ext cx="3000000" cy="1569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latin typeface="Lato"/>
                <a:ea typeface="Lato"/>
                <a:cs typeface="Lato"/>
                <a:sym typeface="Lato"/>
              </a:rPr>
              <a:t>Group 24</a:t>
            </a:r>
            <a:endParaRPr b="1" sz="1800">
              <a:latin typeface="Lato"/>
              <a:ea typeface="Lato"/>
              <a:cs typeface="Lato"/>
              <a:sym typeface="Lato"/>
            </a:endParaRPr>
          </a:p>
          <a:p>
            <a:pPr indent="0" lvl="0" marL="0" rtl="0" algn="l">
              <a:spcBef>
                <a:spcPts val="0"/>
              </a:spcBef>
              <a:spcAft>
                <a:spcPts val="0"/>
              </a:spcAft>
              <a:buNone/>
            </a:pPr>
            <a:r>
              <a:rPr lang="en" sz="1800">
                <a:latin typeface="Lato"/>
                <a:ea typeface="Lato"/>
                <a:cs typeface="Lato"/>
                <a:sym typeface="Lato"/>
              </a:rPr>
              <a:t>Riley Newport, CpE</a:t>
            </a:r>
            <a:endParaRPr sz="1800">
              <a:latin typeface="Lato"/>
              <a:ea typeface="Lato"/>
              <a:cs typeface="Lato"/>
              <a:sym typeface="Lato"/>
            </a:endParaRPr>
          </a:p>
          <a:p>
            <a:pPr indent="0" lvl="0" marL="0" rtl="0" algn="l">
              <a:spcBef>
                <a:spcPts val="0"/>
              </a:spcBef>
              <a:spcAft>
                <a:spcPts val="0"/>
              </a:spcAft>
              <a:buNone/>
            </a:pPr>
            <a:r>
              <a:rPr lang="en" sz="1800">
                <a:latin typeface="Lato"/>
                <a:ea typeface="Lato"/>
                <a:cs typeface="Lato"/>
                <a:sym typeface="Lato"/>
              </a:rPr>
              <a:t>Melyia Ince-Ingram, CpE</a:t>
            </a:r>
            <a:endParaRPr sz="1800">
              <a:latin typeface="Lato"/>
              <a:ea typeface="Lato"/>
              <a:cs typeface="Lato"/>
              <a:sym typeface="Lato"/>
            </a:endParaRPr>
          </a:p>
          <a:p>
            <a:pPr indent="0" lvl="0" marL="0" rtl="0" algn="l">
              <a:spcBef>
                <a:spcPts val="0"/>
              </a:spcBef>
              <a:spcAft>
                <a:spcPts val="0"/>
              </a:spcAft>
              <a:buNone/>
            </a:pPr>
            <a:r>
              <a:rPr lang="en" sz="1800">
                <a:latin typeface="Lato"/>
                <a:ea typeface="Lato"/>
                <a:cs typeface="Lato"/>
                <a:sym typeface="Lato"/>
              </a:rPr>
              <a:t>Brandon Zabawa, CpE</a:t>
            </a:r>
            <a:endParaRPr sz="1800">
              <a:latin typeface="Lato"/>
              <a:ea typeface="Lato"/>
              <a:cs typeface="Lato"/>
              <a:sym typeface="Lato"/>
            </a:endParaRPr>
          </a:p>
          <a:p>
            <a:pPr indent="0" lvl="0" marL="0" rtl="0" algn="l">
              <a:spcBef>
                <a:spcPts val="0"/>
              </a:spcBef>
              <a:spcAft>
                <a:spcPts val="0"/>
              </a:spcAft>
              <a:buNone/>
            </a:pPr>
            <a:r>
              <a:rPr lang="en" sz="1800">
                <a:latin typeface="Lato"/>
                <a:ea typeface="Lato"/>
                <a:cs typeface="Lato"/>
                <a:sym typeface="Lato"/>
              </a:rPr>
              <a:t>Ibrahim Khater, EE</a:t>
            </a:r>
            <a:endParaRPr sz="1800">
              <a:latin typeface="Lato"/>
              <a:ea typeface="Lato"/>
              <a:cs typeface="Lato"/>
              <a:sym typeface="Lat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6" name="Shape 796"/>
        <p:cNvGrpSpPr/>
        <p:nvPr/>
      </p:nvGrpSpPr>
      <p:grpSpPr>
        <a:xfrm>
          <a:off x="0" y="0"/>
          <a:ext cx="0" cy="0"/>
          <a:chOff x="0" y="0"/>
          <a:chExt cx="0" cy="0"/>
        </a:xfrm>
      </p:grpSpPr>
      <p:sp>
        <p:nvSpPr>
          <p:cNvPr id="797" name="Google Shape;797;p24"/>
          <p:cNvSpPr txBox="1"/>
          <p:nvPr/>
        </p:nvSpPr>
        <p:spPr>
          <a:xfrm>
            <a:off x="1369750" y="502300"/>
            <a:ext cx="85944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Hardware Design - Sensors Block Diagram</a:t>
            </a:r>
            <a:endParaRPr sz="2800">
              <a:solidFill>
                <a:srgbClr val="1C2026"/>
              </a:solidFill>
              <a:latin typeface="Playfair Display"/>
              <a:ea typeface="Playfair Display"/>
              <a:cs typeface="Playfair Display"/>
              <a:sym typeface="Playfair Display"/>
            </a:endParaRPr>
          </a:p>
        </p:txBody>
      </p:sp>
      <p:pic>
        <p:nvPicPr>
          <p:cNvPr id="798" name="Google Shape;798;p24"/>
          <p:cNvPicPr preferRelativeResize="0"/>
          <p:nvPr/>
        </p:nvPicPr>
        <p:blipFill rotWithShape="1">
          <a:blip r:embed="rId3">
            <a:alphaModFix/>
          </a:blip>
          <a:srcRect b="9028" l="0" r="0" t="10358"/>
          <a:stretch/>
        </p:blipFill>
        <p:spPr>
          <a:xfrm>
            <a:off x="8142807" y="0"/>
            <a:ext cx="1001192" cy="1076101"/>
          </a:xfrm>
          <a:prstGeom prst="rect">
            <a:avLst/>
          </a:prstGeom>
          <a:noFill/>
          <a:ln>
            <a:noFill/>
          </a:ln>
        </p:spPr>
      </p:pic>
      <p:pic>
        <p:nvPicPr>
          <p:cNvPr id="799" name="Google Shape;799;p24"/>
          <p:cNvPicPr preferRelativeResize="0"/>
          <p:nvPr/>
        </p:nvPicPr>
        <p:blipFill>
          <a:blip r:embed="rId4">
            <a:alphaModFix/>
          </a:blip>
          <a:stretch>
            <a:fillRect/>
          </a:stretch>
        </p:blipFill>
        <p:spPr>
          <a:xfrm>
            <a:off x="1166800" y="1691488"/>
            <a:ext cx="6810375" cy="25622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3" name="Shape 803"/>
        <p:cNvGrpSpPr/>
        <p:nvPr/>
      </p:nvGrpSpPr>
      <p:grpSpPr>
        <a:xfrm>
          <a:off x="0" y="0"/>
          <a:ext cx="0" cy="0"/>
          <a:chOff x="0" y="0"/>
          <a:chExt cx="0" cy="0"/>
        </a:xfrm>
      </p:grpSpPr>
      <p:sp>
        <p:nvSpPr>
          <p:cNvPr id="804" name="Google Shape;804;p25"/>
          <p:cNvSpPr txBox="1"/>
          <p:nvPr/>
        </p:nvSpPr>
        <p:spPr>
          <a:xfrm>
            <a:off x="465150" y="1097950"/>
            <a:ext cx="8213700" cy="3694200"/>
          </a:xfrm>
          <a:prstGeom prst="rect">
            <a:avLst/>
          </a:prstGeom>
          <a:noFill/>
          <a:ln>
            <a:noFill/>
          </a:ln>
        </p:spPr>
        <p:txBody>
          <a:bodyPr anchorCtr="0" anchor="t" bIns="0" lIns="0" spcFirstLastPara="1" rIns="0" wrap="square" tIns="0">
            <a:spAutoFit/>
          </a:bodyPr>
          <a:lstStyle/>
          <a:p>
            <a:pPr indent="-311150" lvl="0" marL="457200" rtl="0" algn="l">
              <a:lnSpc>
                <a:spcPct val="150000"/>
              </a:lnSpc>
              <a:spcBef>
                <a:spcPts val="0"/>
              </a:spcBef>
              <a:spcAft>
                <a:spcPts val="0"/>
              </a:spcAft>
              <a:buClr>
                <a:srgbClr val="1C2026"/>
              </a:buClr>
              <a:buSzPts val="1300"/>
              <a:buFont typeface="Lato"/>
              <a:buChar char="●"/>
            </a:pPr>
            <a:r>
              <a:rPr lang="en" sz="1500">
                <a:solidFill>
                  <a:srgbClr val="1C2026"/>
                </a:solidFill>
                <a:latin typeface="Lato"/>
                <a:ea typeface="Lato"/>
                <a:cs typeface="Lato"/>
                <a:sym typeface="Lato"/>
              </a:rPr>
              <a:t>Mainboard</a:t>
            </a:r>
            <a:endParaRPr sz="1500">
              <a:solidFill>
                <a:srgbClr val="1C2026"/>
              </a:solidFill>
              <a:latin typeface="Lato"/>
              <a:ea typeface="Lato"/>
              <a:cs typeface="Lato"/>
              <a:sym typeface="Lato"/>
            </a:endParaRPr>
          </a:p>
          <a:p>
            <a:pPr indent="-323850" lvl="1" marL="914400" rtl="0" algn="l">
              <a:lnSpc>
                <a:spcPct val="150000"/>
              </a:lnSpc>
              <a:spcBef>
                <a:spcPts val="0"/>
              </a:spcBef>
              <a:spcAft>
                <a:spcPts val="0"/>
              </a:spcAft>
              <a:buClr>
                <a:srgbClr val="1C2026"/>
              </a:buClr>
              <a:buSzPts val="1500"/>
              <a:buFont typeface="Lato"/>
              <a:buChar char="○"/>
            </a:pPr>
            <a:r>
              <a:rPr lang="en" sz="1500">
                <a:solidFill>
                  <a:srgbClr val="1C2026"/>
                </a:solidFill>
                <a:latin typeface="Lato"/>
                <a:ea typeface="Lato"/>
                <a:cs typeface="Lato"/>
                <a:sym typeface="Lato"/>
              </a:rPr>
              <a:t>ESP32 MCU</a:t>
            </a:r>
            <a:endParaRPr sz="1500">
              <a:solidFill>
                <a:srgbClr val="1C2026"/>
              </a:solidFill>
              <a:latin typeface="Lato"/>
              <a:ea typeface="Lato"/>
              <a:cs typeface="Lato"/>
              <a:sym typeface="Lato"/>
            </a:endParaRPr>
          </a:p>
          <a:p>
            <a:pPr indent="-323850" lvl="1" marL="914400" rtl="0" algn="l">
              <a:lnSpc>
                <a:spcPct val="150000"/>
              </a:lnSpc>
              <a:spcBef>
                <a:spcPts val="0"/>
              </a:spcBef>
              <a:spcAft>
                <a:spcPts val="0"/>
              </a:spcAft>
              <a:buClr>
                <a:srgbClr val="1C2026"/>
              </a:buClr>
              <a:buSzPts val="1500"/>
              <a:buFont typeface="Lato"/>
              <a:buChar char="○"/>
            </a:pPr>
            <a:r>
              <a:rPr lang="en" sz="1500">
                <a:solidFill>
                  <a:srgbClr val="1C2026"/>
                </a:solidFill>
                <a:latin typeface="Lato"/>
                <a:ea typeface="Lato"/>
                <a:cs typeface="Lato"/>
                <a:sym typeface="Lato"/>
              </a:rPr>
              <a:t>IMU</a:t>
            </a:r>
            <a:endParaRPr sz="1500">
              <a:solidFill>
                <a:srgbClr val="1C2026"/>
              </a:solidFill>
              <a:latin typeface="Lato"/>
              <a:ea typeface="Lato"/>
              <a:cs typeface="Lato"/>
              <a:sym typeface="Lato"/>
            </a:endParaRPr>
          </a:p>
          <a:p>
            <a:pPr indent="-323850" lvl="1" marL="914400" rtl="0" algn="l">
              <a:lnSpc>
                <a:spcPct val="150000"/>
              </a:lnSpc>
              <a:spcBef>
                <a:spcPts val="0"/>
              </a:spcBef>
              <a:spcAft>
                <a:spcPts val="0"/>
              </a:spcAft>
              <a:buClr>
                <a:srgbClr val="1C2026"/>
              </a:buClr>
              <a:buSzPts val="1500"/>
              <a:buFont typeface="Lato"/>
              <a:buChar char="○"/>
            </a:pPr>
            <a:r>
              <a:rPr lang="en" sz="1500">
                <a:solidFill>
                  <a:srgbClr val="1C2026"/>
                </a:solidFill>
                <a:latin typeface="Lato"/>
                <a:ea typeface="Lato"/>
                <a:cs typeface="Lato"/>
                <a:sym typeface="Lato"/>
              </a:rPr>
              <a:t>GPIO Expander</a:t>
            </a:r>
            <a:endParaRPr sz="1500">
              <a:solidFill>
                <a:srgbClr val="1C2026"/>
              </a:solidFill>
              <a:latin typeface="Lato"/>
              <a:ea typeface="Lato"/>
              <a:cs typeface="Lato"/>
              <a:sym typeface="Lato"/>
            </a:endParaRPr>
          </a:p>
          <a:p>
            <a:pPr indent="-323850" lvl="1" marL="914400" rtl="0" algn="l">
              <a:lnSpc>
                <a:spcPct val="150000"/>
              </a:lnSpc>
              <a:spcBef>
                <a:spcPts val="0"/>
              </a:spcBef>
              <a:spcAft>
                <a:spcPts val="0"/>
              </a:spcAft>
              <a:buClr>
                <a:srgbClr val="1C2026"/>
              </a:buClr>
              <a:buSzPts val="1500"/>
              <a:buFont typeface="Lato"/>
              <a:buChar char="○"/>
            </a:pPr>
            <a:r>
              <a:rPr lang="en" sz="1500">
                <a:solidFill>
                  <a:srgbClr val="1C2026"/>
                </a:solidFill>
                <a:latin typeface="Lato"/>
                <a:ea typeface="Lato"/>
                <a:cs typeface="Lato"/>
                <a:sym typeface="Lato"/>
              </a:rPr>
              <a:t>Connectors for peripherals and external sensors</a:t>
            </a:r>
            <a:endParaRPr sz="1500">
              <a:solidFill>
                <a:srgbClr val="1C2026"/>
              </a:solidFill>
              <a:latin typeface="Lato"/>
              <a:ea typeface="Lato"/>
              <a:cs typeface="Lato"/>
              <a:sym typeface="Lato"/>
            </a:endParaRPr>
          </a:p>
          <a:p>
            <a:pPr indent="-311150" lvl="0" marL="457200" rtl="0" algn="l">
              <a:lnSpc>
                <a:spcPct val="150000"/>
              </a:lnSpc>
              <a:spcBef>
                <a:spcPts val="0"/>
              </a:spcBef>
              <a:spcAft>
                <a:spcPts val="0"/>
              </a:spcAft>
              <a:buClr>
                <a:srgbClr val="1C2026"/>
              </a:buClr>
              <a:buSzPts val="1300"/>
              <a:buFont typeface="Lato"/>
              <a:buChar char="●"/>
            </a:pPr>
            <a:r>
              <a:rPr lang="en" sz="1500">
                <a:solidFill>
                  <a:srgbClr val="1C2026"/>
                </a:solidFill>
                <a:latin typeface="Lato"/>
                <a:ea typeface="Lato"/>
                <a:cs typeface="Lato"/>
                <a:sym typeface="Lato"/>
              </a:rPr>
              <a:t>Power</a:t>
            </a:r>
            <a:endParaRPr sz="1500">
              <a:solidFill>
                <a:srgbClr val="1C2026"/>
              </a:solidFill>
              <a:latin typeface="Lato"/>
              <a:ea typeface="Lato"/>
              <a:cs typeface="Lato"/>
              <a:sym typeface="Lato"/>
            </a:endParaRPr>
          </a:p>
          <a:p>
            <a:pPr indent="-323850" lvl="1" marL="914400" rtl="0" algn="l">
              <a:lnSpc>
                <a:spcPct val="150000"/>
              </a:lnSpc>
              <a:spcBef>
                <a:spcPts val="0"/>
              </a:spcBef>
              <a:spcAft>
                <a:spcPts val="0"/>
              </a:spcAft>
              <a:buClr>
                <a:srgbClr val="1C2026"/>
              </a:buClr>
              <a:buSzPts val="1500"/>
              <a:buFont typeface="Lato"/>
              <a:buChar char="○"/>
            </a:pPr>
            <a:r>
              <a:rPr lang="en" sz="1500">
                <a:solidFill>
                  <a:srgbClr val="1C2026"/>
                </a:solidFill>
                <a:latin typeface="Lato"/>
                <a:ea typeface="Lato"/>
                <a:cs typeface="Lato"/>
                <a:sym typeface="Lato"/>
              </a:rPr>
              <a:t>3V3 Regulator Board</a:t>
            </a:r>
            <a:endParaRPr sz="1500">
              <a:solidFill>
                <a:srgbClr val="1C2026"/>
              </a:solidFill>
              <a:latin typeface="Lato"/>
              <a:ea typeface="Lato"/>
              <a:cs typeface="Lato"/>
              <a:sym typeface="Lato"/>
            </a:endParaRPr>
          </a:p>
          <a:p>
            <a:pPr indent="-323850" lvl="1" marL="914400" rtl="0" algn="l">
              <a:lnSpc>
                <a:spcPct val="150000"/>
              </a:lnSpc>
              <a:spcBef>
                <a:spcPts val="0"/>
              </a:spcBef>
              <a:spcAft>
                <a:spcPts val="0"/>
              </a:spcAft>
              <a:buClr>
                <a:srgbClr val="1C2026"/>
              </a:buClr>
              <a:buSzPts val="1500"/>
              <a:buFont typeface="Lato"/>
              <a:buChar char="○"/>
            </a:pPr>
            <a:r>
              <a:rPr lang="en" sz="1500">
                <a:solidFill>
                  <a:srgbClr val="1C2026"/>
                </a:solidFill>
                <a:latin typeface="Lato"/>
                <a:ea typeface="Lato"/>
                <a:cs typeface="Lato"/>
                <a:sym typeface="Lato"/>
              </a:rPr>
              <a:t>5V Regulator Board</a:t>
            </a:r>
            <a:endParaRPr sz="1500">
              <a:solidFill>
                <a:srgbClr val="1C2026"/>
              </a:solidFill>
              <a:latin typeface="Lato"/>
              <a:ea typeface="Lato"/>
              <a:cs typeface="Lato"/>
              <a:sym typeface="Lato"/>
            </a:endParaRPr>
          </a:p>
          <a:p>
            <a:pPr indent="-323850" lvl="1" marL="914400" rtl="0" algn="l">
              <a:lnSpc>
                <a:spcPct val="150000"/>
              </a:lnSpc>
              <a:spcBef>
                <a:spcPts val="0"/>
              </a:spcBef>
              <a:spcAft>
                <a:spcPts val="0"/>
              </a:spcAft>
              <a:buClr>
                <a:srgbClr val="1C2026"/>
              </a:buClr>
              <a:buSzPts val="1500"/>
              <a:buFont typeface="Lato"/>
              <a:buChar char="○"/>
            </a:pPr>
            <a:r>
              <a:rPr lang="en" sz="1500">
                <a:solidFill>
                  <a:srgbClr val="1C2026"/>
                </a:solidFill>
                <a:latin typeface="Lato"/>
                <a:ea typeface="Lato"/>
                <a:cs typeface="Lato"/>
                <a:sym typeface="Lato"/>
              </a:rPr>
              <a:t>5V2 Raspberry Pi Regulator Board</a:t>
            </a:r>
            <a:endParaRPr sz="1500">
              <a:solidFill>
                <a:srgbClr val="1C2026"/>
              </a:solidFill>
              <a:latin typeface="Lato"/>
              <a:ea typeface="Lato"/>
              <a:cs typeface="Lato"/>
              <a:sym typeface="Lato"/>
            </a:endParaRPr>
          </a:p>
          <a:p>
            <a:pPr indent="-323850" lvl="0" marL="457200" rtl="0" algn="l">
              <a:lnSpc>
                <a:spcPct val="150000"/>
              </a:lnSpc>
              <a:spcBef>
                <a:spcPts val="0"/>
              </a:spcBef>
              <a:spcAft>
                <a:spcPts val="0"/>
              </a:spcAft>
              <a:buClr>
                <a:srgbClr val="1C2026"/>
              </a:buClr>
              <a:buSzPts val="1500"/>
              <a:buFont typeface="Lato"/>
              <a:buChar char="●"/>
            </a:pPr>
            <a:r>
              <a:rPr lang="en" sz="1500">
                <a:solidFill>
                  <a:srgbClr val="1C2026"/>
                </a:solidFill>
                <a:latin typeface="Lato"/>
                <a:ea typeface="Lato"/>
                <a:cs typeface="Lato"/>
                <a:sym typeface="Lato"/>
              </a:rPr>
              <a:t>Motor Controller</a:t>
            </a:r>
            <a:endParaRPr sz="1500">
              <a:solidFill>
                <a:srgbClr val="1C2026"/>
              </a:solidFill>
              <a:latin typeface="Lato"/>
              <a:ea typeface="Lato"/>
              <a:cs typeface="Lato"/>
              <a:sym typeface="Lato"/>
            </a:endParaRPr>
          </a:p>
          <a:p>
            <a:pPr indent="-323850" lvl="1" marL="914400" rtl="0" algn="l">
              <a:lnSpc>
                <a:spcPct val="150000"/>
              </a:lnSpc>
              <a:spcBef>
                <a:spcPts val="0"/>
              </a:spcBef>
              <a:spcAft>
                <a:spcPts val="0"/>
              </a:spcAft>
              <a:buClr>
                <a:srgbClr val="1C2026"/>
              </a:buClr>
              <a:buSzPts val="1500"/>
              <a:buFont typeface="Lato"/>
              <a:buChar char="○"/>
            </a:pPr>
            <a:r>
              <a:rPr lang="en" sz="1500">
                <a:solidFill>
                  <a:srgbClr val="1C2026"/>
                </a:solidFill>
                <a:latin typeface="Lato"/>
                <a:ea typeface="Lato"/>
                <a:cs typeface="Lato"/>
                <a:sym typeface="Lato"/>
              </a:rPr>
              <a:t>Control speed and direction of motors</a:t>
            </a:r>
            <a:endParaRPr sz="1500">
              <a:solidFill>
                <a:srgbClr val="1C2026"/>
              </a:solidFill>
              <a:latin typeface="Lato"/>
              <a:ea typeface="Lato"/>
              <a:cs typeface="Lato"/>
              <a:sym typeface="Lato"/>
            </a:endParaRPr>
          </a:p>
        </p:txBody>
      </p:sp>
      <p:sp>
        <p:nvSpPr>
          <p:cNvPr id="805" name="Google Shape;805;p25"/>
          <p:cNvSpPr txBox="1"/>
          <p:nvPr/>
        </p:nvSpPr>
        <p:spPr>
          <a:xfrm>
            <a:off x="1375575" y="457200"/>
            <a:ext cx="85944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Hardware Design - PCBs</a:t>
            </a:r>
            <a:endParaRPr sz="2800">
              <a:solidFill>
                <a:srgbClr val="1C2026"/>
              </a:solidFill>
              <a:latin typeface="Playfair Display"/>
              <a:ea typeface="Playfair Display"/>
              <a:cs typeface="Playfair Display"/>
              <a:sym typeface="Playfair Display"/>
            </a:endParaRPr>
          </a:p>
        </p:txBody>
      </p:sp>
      <p:pic>
        <p:nvPicPr>
          <p:cNvPr id="806" name="Google Shape;806;p25"/>
          <p:cNvPicPr preferRelativeResize="0"/>
          <p:nvPr/>
        </p:nvPicPr>
        <p:blipFill rotWithShape="1">
          <a:blip r:embed="rId3">
            <a:alphaModFix/>
          </a:blip>
          <a:srcRect b="9028" l="0" r="0" t="10358"/>
          <a:stretch/>
        </p:blipFill>
        <p:spPr>
          <a:xfrm>
            <a:off x="8142807" y="0"/>
            <a:ext cx="1001192" cy="107610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0" name="Shape 810"/>
        <p:cNvGrpSpPr/>
        <p:nvPr/>
      </p:nvGrpSpPr>
      <p:grpSpPr>
        <a:xfrm>
          <a:off x="0" y="0"/>
          <a:ext cx="0" cy="0"/>
          <a:chOff x="0" y="0"/>
          <a:chExt cx="0" cy="0"/>
        </a:xfrm>
      </p:grpSpPr>
      <p:sp>
        <p:nvSpPr>
          <p:cNvPr id="811" name="Google Shape;811;p26"/>
          <p:cNvSpPr txBox="1"/>
          <p:nvPr/>
        </p:nvSpPr>
        <p:spPr>
          <a:xfrm>
            <a:off x="1256150" y="429309"/>
            <a:ext cx="8594400" cy="3603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600">
                <a:solidFill>
                  <a:srgbClr val="1C2026"/>
                </a:solidFill>
                <a:latin typeface="Playfair Display"/>
                <a:ea typeface="Playfair Display"/>
                <a:cs typeface="Playfair Display"/>
                <a:sym typeface="Playfair Display"/>
              </a:rPr>
              <a:t>Software Design - Software Flowchart</a:t>
            </a:r>
            <a:endParaRPr sz="2600">
              <a:solidFill>
                <a:srgbClr val="1C2026"/>
              </a:solidFill>
              <a:latin typeface="Playfair Display"/>
              <a:ea typeface="Playfair Display"/>
              <a:cs typeface="Playfair Display"/>
              <a:sym typeface="Playfair Display"/>
            </a:endParaRPr>
          </a:p>
        </p:txBody>
      </p:sp>
      <p:pic>
        <p:nvPicPr>
          <p:cNvPr id="812" name="Google Shape;812;p26"/>
          <p:cNvPicPr preferRelativeResize="0"/>
          <p:nvPr/>
        </p:nvPicPr>
        <p:blipFill>
          <a:blip r:embed="rId3">
            <a:alphaModFix/>
          </a:blip>
          <a:stretch>
            <a:fillRect/>
          </a:stretch>
        </p:blipFill>
        <p:spPr>
          <a:xfrm>
            <a:off x="1827725" y="670925"/>
            <a:ext cx="5488550" cy="44725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6" name="Shape 816"/>
        <p:cNvGrpSpPr/>
        <p:nvPr/>
      </p:nvGrpSpPr>
      <p:grpSpPr>
        <a:xfrm>
          <a:off x="0" y="0"/>
          <a:ext cx="0" cy="0"/>
          <a:chOff x="0" y="0"/>
          <a:chExt cx="0" cy="0"/>
        </a:xfrm>
      </p:grpSpPr>
      <p:sp>
        <p:nvSpPr>
          <p:cNvPr id="817" name="Google Shape;817;p27"/>
          <p:cNvSpPr txBox="1"/>
          <p:nvPr/>
        </p:nvSpPr>
        <p:spPr>
          <a:xfrm>
            <a:off x="1379050" y="471000"/>
            <a:ext cx="55254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Software Design - Use Case</a:t>
            </a:r>
            <a:endParaRPr sz="2800">
              <a:solidFill>
                <a:srgbClr val="1C2026"/>
              </a:solidFill>
              <a:latin typeface="Playfair Display"/>
              <a:ea typeface="Playfair Display"/>
              <a:cs typeface="Playfair Display"/>
              <a:sym typeface="Playfair Display"/>
            </a:endParaRPr>
          </a:p>
        </p:txBody>
      </p:sp>
      <p:pic>
        <p:nvPicPr>
          <p:cNvPr id="818" name="Google Shape;818;p27" title="headshot (3).jpeg"/>
          <p:cNvPicPr preferRelativeResize="0"/>
          <p:nvPr/>
        </p:nvPicPr>
        <p:blipFill>
          <a:blip r:embed="rId3">
            <a:alphaModFix/>
          </a:blip>
          <a:stretch>
            <a:fillRect/>
          </a:stretch>
        </p:blipFill>
        <p:spPr>
          <a:xfrm>
            <a:off x="8095325" y="0"/>
            <a:ext cx="1048674" cy="1048674"/>
          </a:xfrm>
          <a:prstGeom prst="rect">
            <a:avLst/>
          </a:prstGeom>
          <a:noFill/>
          <a:ln>
            <a:noFill/>
          </a:ln>
        </p:spPr>
      </p:pic>
      <p:pic>
        <p:nvPicPr>
          <p:cNvPr id="819" name="Google Shape;819;p27" title="Part B.jpeg"/>
          <p:cNvPicPr preferRelativeResize="0"/>
          <p:nvPr/>
        </p:nvPicPr>
        <p:blipFill rotWithShape="1">
          <a:blip r:embed="rId4">
            <a:alphaModFix/>
          </a:blip>
          <a:srcRect b="14500" l="6686" r="21951" t="15515"/>
          <a:stretch/>
        </p:blipFill>
        <p:spPr>
          <a:xfrm>
            <a:off x="1637225" y="973375"/>
            <a:ext cx="5009061" cy="379577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3" name="Shape 823"/>
        <p:cNvGrpSpPr/>
        <p:nvPr/>
      </p:nvGrpSpPr>
      <p:grpSpPr>
        <a:xfrm>
          <a:off x="0" y="0"/>
          <a:ext cx="0" cy="0"/>
          <a:chOff x="0" y="0"/>
          <a:chExt cx="0" cy="0"/>
        </a:xfrm>
      </p:grpSpPr>
      <p:sp>
        <p:nvSpPr>
          <p:cNvPr id="824" name="Google Shape;824;p28"/>
          <p:cNvSpPr txBox="1"/>
          <p:nvPr/>
        </p:nvSpPr>
        <p:spPr>
          <a:xfrm>
            <a:off x="1375600" y="447900"/>
            <a:ext cx="6619200" cy="7758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Comparison and Selection of Hardware - </a:t>
            </a:r>
            <a:endParaRPr sz="2800">
              <a:solidFill>
                <a:srgbClr val="1C2026"/>
              </a:solidFill>
              <a:latin typeface="Playfair Display"/>
              <a:ea typeface="Playfair Display"/>
              <a:cs typeface="Playfair Display"/>
              <a:sym typeface="Playfair Display"/>
            </a:endParaRPr>
          </a:p>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Payload Identification</a:t>
            </a:r>
            <a:endParaRPr sz="2800">
              <a:solidFill>
                <a:srgbClr val="1C2026"/>
              </a:solidFill>
              <a:latin typeface="Playfair Display"/>
              <a:ea typeface="Playfair Display"/>
              <a:cs typeface="Playfair Display"/>
              <a:sym typeface="Playfair Display"/>
            </a:endParaRPr>
          </a:p>
        </p:txBody>
      </p:sp>
      <p:graphicFrame>
        <p:nvGraphicFramePr>
          <p:cNvPr id="825" name="Google Shape;825;p28"/>
          <p:cNvGraphicFramePr/>
          <p:nvPr/>
        </p:nvGraphicFramePr>
        <p:xfrm>
          <a:off x="594300" y="1423000"/>
          <a:ext cx="3000000" cy="3000000"/>
        </p:xfrm>
        <a:graphic>
          <a:graphicData uri="http://schemas.openxmlformats.org/drawingml/2006/table">
            <a:tbl>
              <a:tblPr>
                <a:noFill/>
                <a:tableStyleId>{722925A3-2C40-4BBC-A61F-C28316659A22}</a:tableStyleId>
              </a:tblPr>
              <a:tblGrid>
                <a:gridCol w="2743200"/>
                <a:gridCol w="2743200"/>
              </a:tblGrid>
              <a:tr h="279400">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Barcodes/QR Codes vs. RFID</a:t>
                      </a:r>
                      <a:endParaRPr sz="1200">
                        <a:latin typeface="Times New Roman"/>
                        <a:ea typeface="Times New Roman"/>
                        <a:cs typeface="Times New Roman"/>
                        <a:sym typeface="Times New Roman"/>
                      </a:endParaRPr>
                    </a:p>
                  </a:txBody>
                  <a:tcPr marT="63500" marB="63500" marR="63500" marL="63500">
                    <a:solidFill>
                      <a:srgbClr val="9FC5E8"/>
                    </a:solidFill>
                  </a:tcPr>
                </a:tc>
                <a:tc hMerge="1"/>
              </a:tr>
              <a:tr h="2514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Barcodes/QR Codes</a:t>
                      </a:r>
                      <a:endParaRPr sz="1200">
                        <a:latin typeface="Times New Roman"/>
                        <a:ea typeface="Times New Roman"/>
                        <a:cs typeface="Times New Roman"/>
                        <a:sym typeface="Times New Roman"/>
                      </a:endParaRPr>
                    </a:p>
                  </a:txBody>
                  <a:tcPr marT="63500" marB="63500" marR="63500" marL="63500">
                    <a:solidFill>
                      <a:srgbClr val="CFE2F3"/>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RFID</a:t>
                      </a:r>
                      <a:endParaRPr sz="1200">
                        <a:latin typeface="Times New Roman"/>
                        <a:ea typeface="Times New Roman"/>
                        <a:cs typeface="Times New Roman"/>
                        <a:sym typeface="Times New Roman"/>
                      </a:endParaRPr>
                    </a:p>
                  </a:txBody>
                  <a:tcPr marT="63500" marB="63500" marR="63500" marL="63500">
                    <a:solidFill>
                      <a:srgbClr val="FFE599"/>
                    </a:solidFill>
                  </a:tcPr>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Direct line of sight</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Without direct line of sight and through objects</a:t>
                      </a:r>
                      <a:endParaRPr sz="1200">
                        <a:latin typeface="Times New Roman"/>
                        <a:ea typeface="Times New Roman"/>
                        <a:cs typeface="Times New Roman"/>
                        <a:sym typeface="Times New Roman"/>
                      </a:endParaRPr>
                    </a:p>
                  </a:txBody>
                  <a:tcPr marT="63500" marB="63500" marR="63500" marL="63500">
                    <a:solidFill>
                      <a:srgbClr val="FFE599"/>
                    </a:solidFill>
                  </a:tcPr>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Closer proximity</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Farther proximity</a:t>
                      </a:r>
                      <a:endParaRPr sz="1200">
                        <a:latin typeface="Times New Roman"/>
                        <a:ea typeface="Times New Roman"/>
                        <a:cs typeface="Times New Roman"/>
                        <a:sym typeface="Times New Roman"/>
                      </a:endParaRPr>
                    </a:p>
                  </a:txBody>
                  <a:tcPr marT="63500" marB="63500" marR="63500" marL="63500">
                    <a:solidFill>
                      <a:srgbClr val="FFE599"/>
                    </a:solidFill>
                  </a:tcPr>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Data is read only</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Data is read and write</a:t>
                      </a:r>
                      <a:endParaRPr sz="1200">
                        <a:latin typeface="Times New Roman"/>
                        <a:ea typeface="Times New Roman"/>
                        <a:cs typeface="Times New Roman"/>
                        <a:sym typeface="Times New Roman"/>
                      </a:endParaRPr>
                    </a:p>
                  </a:txBody>
                  <a:tcPr marT="63500" marB="63500" marR="63500" marL="63500">
                    <a:solidFill>
                      <a:srgbClr val="FFE599"/>
                    </a:solidFill>
                  </a:tcPr>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Only identify the type of item</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Can uniquely identify each item tagged</a:t>
                      </a:r>
                      <a:endParaRPr sz="1200">
                        <a:latin typeface="Times New Roman"/>
                        <a:ea typeface="Times New Roman"/>
                        <a:cs typeface="Times New Roman"/>
                        <a:sym typeface="Times New Roman"/>
                      </a:endParaRPr>
                    </a:p>
                  </a:txBody>
                  <a:tcPr marT="63500" marB="63500" marR="63500" marL="63500">
                    <a:solidFill>
                      <a:srgbClr val="FFE599"/>
                    </a:solidFill>
                  </a:tcPr>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Read only one at at time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Read multiple tags simultaneously</a:t>
                      </a:r>
                      <a:endParaRPr sz="1200">
                        <a:latin typeface="Times New Roman"/>
                        <a:ea typeface="Times New Roman"/>
                        <a:cs typeface="Times New Roman"/>
                        <a:sym typeface="Times New Roman"/>
                      </a:endParaRPr>
                    </a:p>
                  </a:txBody>
                  <a:tcPr marT="63500" marB="63500" marR="63500" marL="63500">
                    <a:solidFill>
                      <a:srgbClr val="FFE599"/>
                    </a:solidFill>
                  </a:tcPr>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Read time &gt; 500ms per tag</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Read time is &lt; 100ms per tag</a:t>
                      </a:r>
                      <a:endParaRPr sz="1200">
                        <a:latin typeface="Times New Roman"/>
                        <a:ea typeface="Times New Roman"/>
                        <a:cs typeface="Times New Roman"/>
                        <a:sym typeface="Times New Roman"/>
                      </a:endParaRPr>
                    </a:p>
                  </a:txBody>
                  <a:tcPr marT="63500" marB="63500" marR="63500" marL="63500">
                    <a:solidFill>
                      <a:srgbClr val="FFE599"/>
                    </a:solidFill>
                  </a:tcPr>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More subject to wear on payload</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Less subject to wear on payload</a:t>
                      </a:r>
                      <a:endParaRPr sz="1200">
                        <a:latin typeface="Times New Roman"/>
                        <a:ea typeface="Times New Roman"/>
                        <a:cs typeface="Times New Roman"/>
                        <a:sym typeface="Times New Roman"/>
                      </a:endParaRPr>
                    </a:p>
                  </a:txBody>
                  <a:tcPr marT="63500" marB="63500" marR="63500" marL="63500">
                    <a:solidFill>
                      <a:srgbClr val="FFE599"/>
                    </a:solidFill>
                  </a:tcPr>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Less costly than RFID</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More costly than Barcodes/QR Codes</a:t>
                      </a:r>
                      <a:endParaRPr sz="1200">
                        <a:latin typeface="Times New Roman"/>
                        <a:ea typeface="Times New Roman"/>
                        <a:cs typeface="Times New Roman"/>
                        <a:sym typeface="Times New Roman"/>
                      </a:endParaRPr>
                    </a:p>
                  </a:txBody>
                  <a:tcPr marT="63500" marB="63500" marR="63500" marL="63500">
                    <a:solidFill>
                      <a:srgbClr val="FFE599"/>
                    </a:solidFill>
                  </a:tcPr>
                </a:tc>
              </a:tr>
            </a:tbl>
          </a:graphicData>
        </a:graphic>
      </p:graphicFrame>
      <p:pic>
        <p:nvPicPr>
          <p:cNvPr id="826" name="Google Shape;826;p28" title="headshot (3).jpeg"/>
          <p:cNvPicPr preferRelativeResize="0"/>
          <p:nvPr/>
        </p:nvPicPr>
        <p:blipFill>
          <a:blip r:embed="rId3">
            <a:alphaModFix/>
          </a:blip>
          <a:stretch>
            <a:fillRect/>
          </a:stretch>
        </p:blipFill>
        <p:spPr>
          <a:xfrm>
            <a:off x="8095325" y="0"/>
            <a:ext cx="1048674" cy="1048674"/>
          </a:xfrm>
          <a:prstGeom prst="rect">
            <a:avLst/>
          </a:prstGeom>
          <a:noFill/>
          <a:ln>
            <a:noFill/>
          </a:ln>
        </p:spPr>
      </p:pic>
      <p:sp>
        <p:nvSpPr>
          <p:cNvPr id="827" name="Google Shape;827;p28"/>
          <p:cNvSpPr txBox="1"/>
          <p:nvPr/>
        </p:nvSpPr>
        <p:spPr>
          <a:xfrm>
            <a:off x="6207200" y="1730975"/>
            <a:ext cx="2663100" cy="22104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a:latin typeface="Lato"/>
                <a:ea typeface="Lato"/>
                <a:cs typeface="Lato"/>
                <a:sym typeface="Lato"/>
              </a:rPr>
              <a:t>Final Reasoning for </a:t>
            </a:r>
            <a:r>
              <a:rPr b="1" lang="en">
                <a:latin typeface="Lato"/>
                <a:ea typeface="Lato"/>
                <a:cs typeface="Lato"/>
                <a:sym typeface="Lato"/>
              </a:rPr>
              <a:t>RFID</a:t>
            </a:r>
            <a:r>
              <a:rPr lang="en">
                <a:latin typeface="Lato"/>
                <a:ea typeface="Lato"/>
                <a:cs typeface="Lato"/>
                <a:sym typeface="Lato"/>
              </a:rPr>
              <a:t>:</a:t>
            </a:r>
            <a:endParaRPr>
              <a:latin typeface="Lato"/>
              <a:ea typeface="Lato"/>
              <a:cs typeface="Lato"/>
              <a:sym typeface="Lato"/>
            </a:endParaRPr>
          </a:p>
          <a:p>
            <a:pPr indent="-317500" lvl="0" marL="457200" rtl="0" algn="l">
              <a:lnSpc>
                <a:spcPct val="115000"/>
              </a:lnSpc>
              <a:spcBef>
                <a:spcPts val="0"/>
              </a:spcBef>
              <a:spcAft>
                <a:spcPts val="0"/>
              </a:spcAft>
              <a:buSzPts val="1400"/>
              <a:buFont typeface="Lato"/>
              <a:buChar char="●"/>
            </a:pPr>
            <a:r>
              <a:rPr lang="en">
                <a:latin typeface="Lato"/>
                <a:ea typeface="Lato"/>
                <a:cs typeface="Lato"/>
                <a:sym typeface="Lato"/>
              </a:rPr>
              <a:t>That data is read and write so payload info can be updated</a:t>
            </a:r>
            <a:endParaRPr>
              <a:latin typeface="Lato"/>
              <a:ea typeface="Lato"/>
              <a:cs typeface="Lato"/>
              <a:sym typeface="Lato"/>
            </a:endParaRPr>
          </a:p>
          <a:p>
            <a:pPr indent="-317500" lvl="0" marL="457200" rtl="0" algn="l">
              <a:lnSpc>
                <a:spcPct val="115000"/>
              </a:lnSpc>
              <a:spcBef>
                <a:spcPts val="0"/>
              </a:spcBef>
              <a:spcAft>
                <a:spcPts val="0"/>
              </a:spcAft>
              <a:buSzPts val="1400"/>
              <a:buFont typeface="Lato"/>
              <a:buChar char="●"/>
            </a:pPr>
            <a:r>
              <a:rPr lang="en">
                <a:latin typeface="Lato"/>
                <a:ea typeface="Lato"/>
                <a:cs typeface="Lato"/>
                <a:sym typeface="Lato"/>
              </a:rPr>
              <a:t>It allows for items to be uniquely identified instead of only the type of items</a:t>
            </a:r>
            <a:endParaRPr>
              <a:latin typeface="Lato"/>
              <a:ea typeface="Lato"/>
              <a:cs typeface="Lato"/>
              <a:sym typeface="Lato"/>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1" name="Shape 831"/>
        <p:cNvGrpSpPr/>
        <p:nvPr/>
      </p:nvGrpSpPr>
      <p:grpSpPr>
        <a:xfrm>
          <a:off x="0" y="0"/>
          <a:ext cx="0" cy="0"/>
          <a:chOff x="0" y="0"/>
          <a:chExt cx="0" cy="0"/>
        </a:xfrm>
      </p:grpSpPr>
      <p:sp>
        <p:nvSpPr>
          <p:cNvPr id="832" name="Google Shape;832;p29"/>
          <p:cNvSpPr txBox="1"/>
          <p:nvPr/>
        </p:nvSpPr>
        <p:spPr>
          <a:xfrm>
            <a:off x="1379050" y="457200"/>
            <a:ext cx="7491300" cy="7758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Comparison and Selection of Hardware - </a:t>
            </a:r>
            <a:endParaRPr sz="2800">
              <a:solidFill>
                <a:srgbClr val="1C2026"/>
              </a:solidFill>
              <a:latin typeface="Playfair Display"/>
              <a:ea typeface="Playfair Display"/>
              <a:cs typeface="Playfair Display"/>
              <a:sym typeface="Playfair Display"/>
            </a:endParaRPr>
          </a:p>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Payload Identification</a:t>
            </a:r>
            <a:endParaRPr sz="2800">
              <a:solidFill>
                <a:srgbClr val="1C2026"/>
              </a:solidFill>
              <a:latin typeface="Playfair Display"/>
              <a:ea typeface="Playfair Display"/>
              <a:cs typeface="Playfair Display"/>
              <a:sym typeface="Playfair Display"/>
            </a:endParaRPr>
          </a:p>
        </p:txBody>
      </p:sp>
      <p:graphicFrame>
        <p:nvGraphicFramePr>
          <p:cNvPr id="833" name="Google Shape;833;p29"/>
          <p:cNvGraphicFramePr/>
          <p:nvPr/>
        </p:nvGraphicFramePr>
        <p:xfrm>
          <a:off x="594300" y="1480113"/>
          <a:ext cx="3000000" cy="3000000"/>
        </p:xfrm>
        <a:graphic>
          <a:graphicData uri="http://schemas.openxmlformats.org/drawingml/2006/table">
            <a:tbl>
              <a:tblPr>
                <a:noFill/>
                <a:tableStyleId>{722925A3-2C40-4BBC-A61F-C28316659A22}</a:tableStyleId>
              </a:tblPr>
              <a:tblGrid>
                <a:gridCol w="1828800"/>
                <a:gridCol w="1828800"/>
                <a:gridCol w="1828800"/>
              </a:tblGrid>
              <a:tr h="279400">
                <a:tc gridSpan="3">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Types of RFID Tags</a:t>
                      </a:r>
                      <a:endParaRPr sz="1200">
                        <a:latin typeface="Times New Roman"/>
                        <a:ea typeface="Times New Roman"/>
                        <a:cs typeface="Times New Roman"/>
                        <a:sym typeface="Times New Roman"/>
                      </a:endParaRPr>
                    </a:p>
                  </a:txBody>
                  <a:tcPr marT="63500" marB="63500" marR="63500" marL="63500">
                    <a:solidFill>
                      <a:srgbClr val="9FC5E8"/>
                    </a:solidFill>
                  </a:tcPr>
                </a:tc>
                <a:tc hMerge="1"/>
                <a:tc hMerge="1"/>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Passive</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Semi Passive</a:t>
                      </a:r>
                      <a:endParaRPr sz="1200">
                        <a:latin typeface="Times New Roman"/>
                        <a:ea typeface="Times New Roman"/>
                        <a:cs typeface="Times New Roman"/>
                        <a:sym typeface="Times New Roman"/>
                      </a:endParaRPr>
                    </a:p>
                  </a:txBody>
                  <a:tcPr marT="63500" marB="63500" marR="63500" marL="63500">
                    <a:solidFill>
                      <a:srgbClr val="CFE2F3"/>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Active</a:t>
                      </a:r>
                      <a:endParaRPr sz="1200">
                        <a:latin typeface="Times New Roman"/>
                        <a:ea typeface="Times New Roman"/>
                        <a:cs typeface="Times New Roman"/>
                        <a:sym typeface="Times New Roman"/>
                      </a:endParaRPr>
                    </a:p>
                  </a:txBody>
                  <a:tcPr marT="63500" marB="63500" marR="63500" marL="63500">
                    <a:solidFill>
                      <a:srgbClr val="CFE2F3"/>
                    </a:solidFill>
                  </a:tcPr>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Components: Integrated Circuit, Antenna</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Components: Integrated Circuit, Antenna, Battery</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Components: integrated circuit, antenna, battery, on-board transmitter</a:t>
                      </a:r>
                      <a:endParaRPr sz="1200">
                        <a:latin typeface="Times New Roman"/>
                        <a:ea typeface="Times New Roman"/>
                        <a:cs typeface="Times New Roman"/>
                        <a:sym typeface="Times New Roman"/>
                      </a:endParaRPr>
                    </a:p>
                  </a:txBody>
                  <a:tcPr marT="63500" marB="63500" marR="63500" marL="63500"/>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Receives power from the reader through inductive coupling</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Powers its circuitry and processing capabilities, still relying on the reader to activate and transmit data</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transmitter sends energy directly to the reader</a:t>
                      </a:r>
                      <a:endParaRPr sz="1200">
                        <a:latin typeface="Times New Roman"/>
                        <a:ea typeface="Times New Roman"/>
                        <a:cs typeface="Times New Roman"/>
                        <a:sym typeface="Times New Roman"/>
                      </a:endParaRPr>
                    </a:p>
                  </a:txBody>
                  <a:tcPr marT="63500" marB="63500" marR="63500" marL="63500"/>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Shortest range</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Medium range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Longest range</a:t>
                      </a:r>
                      <a:endParaRPr sz="1200">
                        <a:latin typeface="Times New Roman"/>
                        <a:ea typeface="Times New Roman"/>
                        <a:cs typeface="Times New Roman"/>
                        <a:sym typeface="Times New Roman"/>
                      </a:endParaRPr>
                    </a:p>
                  </a:txBody>
                  <a:tcPr marT="63500" marB="63500" marR="63500" marL="63500"/>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Small size</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Small size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Larger size</a:t>
                      </a:r>
                      <a:endParaRPr sz="1200">
                        <a:latin typeface="Times New Roman"/>
                        <a:ea typeface="Times New Roman"/>
                        <a:cs typeface="Times New Roman"/>
                        <a:sym typeface="Times New Roman"/>
                      </a:endParaRPr>
                    </a:p>
                  </a:txBody>
                  <a:tcPr marT="63500" marB="63500" marR="63500" marL="63500"/>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Typically least expensive</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Medium price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Most expensive</a:t>
                      </a:r>
                      <a:endParaRPr sz="1200">
                        <a:latin typeface="Times New Roman"/>
                        <a:ea typeface="Times New Roman"/>
                        <a:cs typeface="Times New Roman"/>
                        <a:sym typeface="Times New Roman"/>
                      </a:endParaRPr>
                    </a:p>
                  </a:txBody>
                  <a:tcPr marT="63500" marB="63500" marR="63500" marL="63500"/>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Longest lifespan</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Medium lifespan</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Shortest lifespan</a:t>
                      </a:r>
                      <a:endParaRPr sz="1200">
                        <a:latin typeface="Times New Roman"/>
                        <a:ea typeface="Times New Roman"/>
                        <a:cs typeface="Times New Roman"/>
                        <a:sym typeface="Times New Roman"/>
                      </a:endParaRPr>
                    </a:p>
                  </a:txBody>
                  <a:tcPr marT="63500" marB="63500" marR="63500" marL="63500"/>
                </a:tc>
              </a:tr>
            </a:tbl>
          </a:graphicData>
        </a:graphic>
      </p:graphicFrame>
      <p:pic>
        <p:nvPicPr>
          <p:cNvPr id="834" name="Google Shape;834;p29" title="headshot (3).jpeg"/>
          <p:cNvPicPr preferRelativeResize="0"/>
          <p:nvPr/>
        </p:nvPicPr>
        <p:blipFill>
          <a:blip r:embed="rId3">
            <a:alphaModFix/>
          </a:blip>
          <a:stretch>
            <a:fillRect/>
          </a:stretch>
        </p:blipFill>
        <p:spPr>
          <a:xfrm>
            <a:off x="8095325" y="0"/>
            <a:ext cx="1048674" cy="1048674"/>
          </a:xfrm>
          <a:prstGeom prst="rect">
            <a:avLst/>
          </a:prstGeom>
          <a:noFill/>
          <a:ln>
            <a:noFill/>
          </a:ln>
        </p:spPr>
      </p:pic>
      <p:sp>
        <p:nvSpPr>
          <p:cNvPr id="835" name="Google Shape;835;p29"/>
          <p:cNvSpPr txBox="1"/>
          <p:nvPr/>
        </p:nvSpPr>
        <p:spPr>
          <a:xfrm>
            <a:off x="6333500" y="1730975"/>
            <a:ext cx="2536800" cy="13698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a:latin typeface="Lato"/>
                <a:ea typeface="Lato"/>
                <a:cs typeface="Lato"/>
                <a:sym typeface="Lato"/>
              </a:rPr>
              <a:t>Final Reasoning for </a:t>
            </a:r>
            <a:r>
              <a:rPr b="1" lang="en">
                <a:latin typeface="Lato"/>
                <a:ea typeface="Lato"/>
                <a:cs typeface="Lato"/>
                <a:sym typeface="Lato"/>
              </a:rPr>
              <a:t>Passive RFID Tags</a:t>
            </a:r>
            <a:r>
              <a:rPr lang="en">
                <a:latin typeface="Lato"/>
                <a:ea typeface="Lato"/>
                <a:cs typeface="Lato"/>
                <a:sym typeface="Lato"/>
              </a:rPr>
              <a:t>:</a:t>
            </a:r>
            <a:endParaRPr>
              <a:latin typeface="Lato"/>
              <a:ea typeface="Lato"/>
              <a:cs typeface="Lato"/>
              <a:sym typeface="Lato"/>
            </a:endParaRPr>
          </a:p>
          <a:p>
            <a:pPr indent="-317500" lvl="0" marL="457200" rtl="0" algn="l">
              <a:lnSpc>
                <a:spcPct val="150000"/>
              </a:lnSpc>
              <a:spcBef>
                <a:spcPts val="0"/>
              </a:spcBef>
              <a:spcAft>
                <a:spcPts val="0"/>
              </a:spcAft>
              <a:buSzPts val="1400"/>
              <a:buFont typeface="Lato"/>
              <a:buChar char="●"/>
            </a:pPr>
            <a:r>
              <a:rPr lang="en">
                <a:latin typeface="Lato"/>
                <a:ea typeface="Lato"/>
                <a:cs typeface="Lato"/>
                <a:sym typeface="Lato"/>
              </a:rPr>
              <a:t>lowest cost</a:t>
            </a:r>
            <a:endParaRPr>
              <a:latin typeface="Lato"/>
              <a:ea typeface="Lato"/>
              <a:cs typeface="Lato"/>
              <a:sym typeface="Lato"/>
            </a:endParaRPr>
          </a:p>
          <a:p>
            <a:pPr indent="-317500" lvl="0" marL="457200" rtl="0" algn="l">
              <a:lnSpc>
                <a:spcPct val="150000"/>
              </a:lnSpc>
              <a:spcBef>
                <a:spcPts val="0"/>
              </a:spcBef>
              <a:spcAft>
                <a:spcPts val="0"/>
              </a:spcAft>
              <a:buSzPts val="1400"/>
              <a:buFont typeface="Lato"/>
              <a:buChar char="●"/>
            </a:pPr>
            <a:r>
              <a:rPr lang="en">
                <a:latin typeface="Lato"/>
                <a:ea typeface="Lato"/>
                <a:cs typeface="Lato"/>
                <a:sym typeface="Lato"/>
              </a:rPr>
              <a:t>longest lifespan</a:t>
            </a:r>
            <a:endParaRPr>
              <a:latin typeface="Lato"/>
              <a:ea typeface="Lato"/>
              <a:cs typeface="Lato"/>
              <a:sym typeface="Lato"/>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9" name="Shape 839"/>
        <p:cNvGrpSpPr/>
        <p:nvPr/>
      </p:nvGrpSpPr>
      <p:grpSpPr>
        <a:xfrm>
          <a:off x="0" y="0"/>
          <a:ext cx="0" cy="0"/>
          <a:chOff x="0" y="0"/>
          <a:chExt cx="0" cy="0"/>
        </a:xfrm>
      </p:grpSpPr>
      <p:sp>
        <p:nvSpPr>
          <p:cNvPr id="840" name="Google Shape;840;p30"/>
          <p:cNvSpPr txBox="1"/>
          <p:nvPr/>
        </p:nvSpPr>
        <p:spPr>
          <a:xfrm>
            <a:off x="1379050" y="457200"/>
            <a:ext cx="7491300" cy="7758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Comparison and Selection of Hardware - </a:t>
            </a:r>
            <a:endParaRPr sz="2800">
              <a:solidFill>
                <a:srgbClr val="1C2026"/>
              </a:solidFill>
              <a:latin typeface="Playfair Display"/>
              <a:ea typeface="Playfair Display"/>
              <a:cs typeface="Playfair Display"/>
              <a:sym typeface="Playfair Display"/>
            </a:endParaRPr>
          </a:p>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Payload Identification</a:t>
            </a:r>
            <a:endParaRPr sz="2800">
              <a:solidFill>
                <a:srgbClr val="1C2026"/>
              </a:solidFill>
              <a:latin typeface="Playfair Display"/>
              <a:ea typeface="Playfair Display"/>
              <a:cs typeface="Playfair Display"/>
              <a:sym typeface="Playfair Display"/>
            </a:endParaRPr>
          </a:p>
        </p:txBody>
      </p:sp>
      <p:graphicFrame>
        <p:nvGraphicFramePr>
          <p:cNvPr id="841" name="Google Shape;841;p30"/>
          <p:cNvGraphicFramePr/>
          <p:nvPr/>
        </p:nvGraphicFramePr>
        <p:xfrm>
          <a:off x="458338" y="1496025"/>
          <a:ext cx="3000000" cy="3000000"/>
        </p:xfrm>
        <a:graphic>
          <a:graphicData uri="http://schemas.openxmlformats.org/drawingml/2006/table">
            <a:tbl>
              <a:tblPr>
                <a:noFill/>
                <a:tableStyleId>{722925A3-2C40-4BBC-A61F-C28316659A22}</a:tableStyleId>
              </a:tblPr>
              <a:tblGrid>
                <a:gridCol w="2016075"/>
                <a:gridCol w="2016075"/>
                <a:gridCol w="2016075"/>
              </a:tblGrid>
              <a:tr h="279400">
                <a:tc gridSpan="3">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Frequency of Passive Tags</a:t>
                      </a:r>
                      <a:endParaRPr sz="1200">
                        <a:latin typeface="Times New Roman"/>
                        <a:ea typeface="Times New Roman"/>
                        <a:cs typeface="Times New Roman"/>
                        <a:sym typeface="Times New Roman"/>
                      </a:endParaRPr>
                    </a:p>
                  </a:txBody>
                  <a:tcPr marT="63500" marB="63500" marR="63500" marL="63500">
                    <a:solidFill>
                      <a:srgbClr val="9FC5E8"/>
                    </a:solidFill>
                  </a:tcPr>
                </a:tc>
                <a:tc hMerge="1"/>
                <a:tc hMerge="1"/>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Low Frequency</a:t>
                      </a:r>
                      <a:endParaRPr sz="1200">
                        <a:latin typeface="Times New Roman"/>
                        <a:ea typeface="Times New Roman"/>
                        <a:cs typeface="Times New Roman"/>
                        <a:sym typeface="Times New Roman"/>
                      </a:endParaRPr>
                    </a:p>
                  </a:txBody>
                  <a:tcPr marT="63500" marB="63500" marR="63500" marL="63500">
                    <a:solidFill>
                      <a:srgbClr val="CFE2F3"/>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High Frequency</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Ultra High Frequency</a:t>
                      </a:r>
                      <a:endParaRPr sz="1200">
                        <a:latin typeface="Times New Roman"/>
                        <a:ea typeface="Times New Roman"/>
                        <a:cs typeface="Times New Roman"/>
                        <a:sym typeface="Times New Roman"/>
                      </a:endParaRPr>
                    </a:p>
                  </a:txBody>
                  <a:tcPr marT="63500" marB="63500" marR="63500" marL="63500">
                    <a:solidFill>
                      <a:srgbClr val="CFE2F3"/>
                    </a:solidFill>
                  </a:tcPr>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Available in 125kHz, 134kHz</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Available in 13.56 MHz</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Available in 860–960 MHz</a:t>
                      </a:r>
                      <a:endParaRPr sz="1200">
                        <a:latin typeface="Times New Roman"/>
                        <a:ea typeface="Times New Roman"/>
                        <a:cs typeface="Times New Roman"/>
                        <a:sym typeface="Times New Roman"/>
                      </a:endParaRPr>
                    </a:p>
                  </a:txBody>
                  <a:tcPr marT="63500" marB="63500" marR="63500" marL="63500"/>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near-field inductive coupling</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near-field inductive coupling</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far-field radiative coupling also known as backscatter coupling</a:t>
                      </a:r>
                      <a:endParaRPr sz="1200">
                        <a:latin typeface="Times New Roman"/>
                        <a:ea typeface="Times New Roman"/>
                        <a:cs typeface="Times New Roman"/>
                        <a:sym typeface="Times New Roman"/>
                      </a:endParaRPr>
                    </a:p>
                  </a:txBody>
                  <a:tcPr marT="63500" marB="63500" marR="63500" marL="63500"/>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read range of a few inches</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Read range less than 3 feet</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Read range of 15 to 20 feet</a:t>
                      </a:r>
                      <a:endParaRPr sz="1200">
                        <a:latin typeface="Times New Roman"/>
                        <a:ea typeface="Times New Roman"/>
                        <a:cs typeface="Times New Roman"/>
                        <a:sym typeface="Times New Roman"/>
                      </a:endParaRPr>
                    </a:p>
                  </a:txBody>
                  <a:tcPr marT="63500" marB="63500" marR="63500" marL="63500"/>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lowest data transfer rate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Medium data transfer rate</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Highest data transfer rate</a:t>
                      </a:r>
                      <a:endParaRPr sz="1200">
                        <a:latin typeface="Times New Roman"/>
                        <a:ea typeface="Times New Roman"/>
                        <a:cs typeface="Times New Roman"/>
                        <a:sym typeface="Times New Roman"/>
                      </a:endParaRPr>
                    </a:p>
                  </a:txBody>
                  <a:tcPr marT="63500" marB="63500" marR="63500" marL="63500"/>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No anti-collision → can’t read multiple simultaneously</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Some have anti-collision, most do not have anti-collision</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All have anti-collision → allowing multiple tags to be read simultaneously</a:t>
                      </a:r>
                      <a:endParaRPr sz="1200">
                        <a:latin typeface="Times New Roman"/>
                        <a:ea typeface="Times New Roman"/>
                        <a:cs typeface="Times New Roman"/>
                        <a:sym typeface="Times New Roman"/>
                      </a:endParaRPr>
                    </a:p>
                  </a:txBody>
                  <a:tcPr marT="63500" marB="63500" marR="63500" marL="63500"/>
                </a:tc>
              </a:tr>
              <a:tr h="12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expensive to manufacture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lower in cost than LF tags due to simpler antenna design</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UHF readers are more expensive than HF readers</a:t>
                      </a:r>
                      <a:endParaRPr sz="1200">
                        <a:latin typeface="Times New Roman"/>
                        <a:ea typeface="Times New Roman"/>
                        <a:cs typeface="Times New Roman"/>
                        <a:sym typeface="Times New Roman"/>
                      </a:endParaRPr>
                    </a:p>
                  </a:txBody>
                  <a:tcPr marT="63500" marB="63500" marR="63500" marL="63500"/>
                </a:tc>
              </a:tr>
            </a:tbl>
          </a:graphicData>
        </a:graphic>
      </p:graphicFrame>
      <p:pic>
        <p:nvPicPr>
          <p:cNvPr id="842" name="Google Shape;842;p30" title="headshot (3).jpeg"/>
          <p:cNvPicPr preferRelativeResize="0"/>
          <p:nvPr/>
        </p:nvPicPr>
        <p:blipFill>
          <a:blip r:embed="rId3">
            <a:alphaModFix/>
          </a:blip>
          <a:stretch>
            <a:fillRect/>
          </a:stretch>
        </p:blipFill>
        <p:spPr>
          <a:xfrm>
            <a:off x="8095325" y="0"/>
            <a:ext cx="1048674" cy="1048674"/>
          </a:xfrm>
          <a:prstGeom prst="rect">
            <a:avLst/>
          </a:prstGeom>
          <a:noFill/>
          <a:ln>
            <a:noFill/>
          </a:ln>
        </p:spPr>
      </p:pic>
      <p:sp>
        <p:nvSpPr>
          <p:cNvPr id="843" name="Google Shape;843;p30"/>
          <p:cNvSpPr txBox="1"/>
          <p:nvPr/>
        </p:nvSpPr>
        <p:spPr>
          <a:xfrm>
            <a:off x="6708900" y="1730975"/>
            <a:ext cx="2161500" cy="23397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a:latin typeface="Lato"/>
                <a:ea typeface="Lato"/>
                <a:cs typeface="Lato"/>
                <a:sym typeface="Lato"/>
              </a:rPr>
              <a:t>Final Reasoning for </a:t>
            </a:r>
            <a:r>
              <a:rPr b="1" lang="en">
                <a:latin typeface="Lato"/>
                <a:ea typeface="Lato"/>
                <a:cs typeface="Lato"/>
                <a:sym typeface="Lato"/>
              </a:rPr>
              <a:t>High Frequency Tags</a:t>
            </a:r>
            <a:r>
              <a:rPr lang="en">
                <a:latin typeface="Lato"/>
                <a:ea typeface="Lato"/>
                <a:cs typeface="Lato"/>
                <a:sym typeface="Lato"/>
              </a:rPr>
              <a:t>:</a:t>
            </a:r>
            <a:endParaRPr>
              <a:latin typeface="Lato"/>
              <a:ea typeface="Lato"/>
              <a:cs typeface="Lato"/>
              <a:sym typeface="Lato"/>
            </a:endParaRPr>
          </a:p>
          <a:p>
            <a:pPr indent="-317500" lvl="0" marL="457200" rtl="0" algn="l">
              <a:lnSpc>
                <a:spcPct val="150000"/>
              </a:lnSpc>
              <a:spcBef>
                <a:spcPts val="0"/>
              </a:spcBef>
              <a:spcAft>
                <a:spcPts val="0"/>
              </a:spcAft>
              <a:buSzPts val="1400"/>
              <a:buFont typeface="Lato"/>
              <a:buChar char="●"/>
            </a:pPr>
            <a:r>
              <a:rPr lang="en">
                <a:latin typeface="Lato"/>
                <a:ea typeface="Lato"/>
                <a:cs typeface="Lato"/>
                <a:sym typeface="Lato"/>
              </a:rPr>
              <a:t>More reliable and less complex than UHF</a:t>
            </a:r>
            <a:endParaRPr>
              <a:latin typeface="Lato"/>
              <a:ea typeface="Lato"/>
              <a:cs typeface="Lato"/>
              <a:sym typeface="Lato"/>
            </a:endParaRPr>
          </a:p>
          <a:p>
            <a:pPr indent="-317500" lvl="0" marL="457200" rtl="0" algn="l">
              <a:lnSpc>
                <a:spcPct val="150000"/>
              </a:lnSpc>
              <a:spcBef>
                <a:spcPts val="0"/>
              </a:spcBef>
              <a:spcAft>
                <a:spcPts val="0"/>
              </a:spcAft>
              <a:buSzPts val="1400"/>
              <a:buFont typeface="Lato"/>
              <a:buChar char="●"/>
            </a:pPr>
            <a:r>
              <a:rPr lang="en">
                <a:latin typeface="Lato"/>
                <a:ea typeface="Lato"/>
                <a:cs typeface="Lato"/>
                <a:sym typeface="Lato"/>
              </a:rPr>
              <a:t>LF is most expensive</a:t>
            </a:r>
            <a:endParaRPr>
              <a:latin typeface="Lato"/>
              <a:ea typeface="Lato"/>
              <a:cs typeface="Lato"/>
              <a:sym typeface="Lat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7" name="Shape 847"/>
        <p:cNvGrpSpPr/>
        <p:nvPr/>
      </p:nvGrpSpPr>
      <p:grpSpPr>
        <a:xfrm>
          <a:off x="0" y="0"/>
          <a:ext cx="0" cy="0"/>
          <a:chOff x="0" y="0"/>
          <a:chExt cx="0" cy="0"/>
        </a:xfrm>
      </p:grpSpPr>
      <p:sp>
        <p:nvSpPr>
          <p:cNvPr id="848" name="Google Shape;848;p31"/>
          <p:cNvSpPr txBox="1"/>
          <p:nvPr/>
        </p:nvSpPr>
        <p:spPr>
          <a:xfrm>
            <a:off x="1369725" y="457200"/>
            <a:ext cx="7500900" cy="7758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Comparison and Selection of Hardware - </a:t>
            </a:r>
            <a:endParaRPr sz="2800">
              <a:solidFill>
                <a:srgbClr val="1C2026"/>
              </a:solidFill>
              <a:latin typeface="Playfair Display"/>
              <a:ea typeface="Playfair Display"/>
              <a:cs typeface="Playfair Display"/>
              <a:sym typeface="Playfair Display"/>
            </a:endParaRPr>
          </a:p>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Payload Identification</a:t>
            </a:r>
            <a:endParaRPr sz="2800">
              <a:solidFill>
                <a:srgbClr val="1C2026"/>
              </a:solidFill>
              <a:latin typeface="Playfair Display"/>
              <a:ea typeface="Playfair Display"/>
              <a:cs typeface="Playfair Display"/>
              <a:sym typeface="Playfair Display"/>
            </a:endParaRPr>
          </a:p>
        </p:txBody>
      </p:sp>
      <p:graphicFrame>
        <p:nvGraphicFramePr>
          <p:cNvPr id="849" name="Google Shape;849;p31"/>
          <p:cNvGraphicFramePr/>
          <p:nvPr/>
        </p:nvGraphicFramePr>
        <p:xfrm>
          <a:off x="228588" y="1313600"/>
          <a:ext cx="3000000" cy="3000000"/>
        </p:xfrm>
        <a:graphic>
          <a:graphicData uri="http://schemas.openxmlformats.org/drawingml/2006/table">
            <a:tbl>
              <a:tblPr>
                <a:noFill/>
                <a:tableStyleId>{722925A3-2C40-4BBC-A61F-C28316659A22}</a:tableStyleId>
              </a:tblPr>
              <a:tblGrid>
                <a:gridCol w="1398750"/>
                <a:gridCol w="1398750"/>
                <a:gridCol w="1398750"/>
                <a:gridCol w="1398750"/>
              </a:tblGrid>
              <a:tr h="298200">
                <a:tc gridSpan="3">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High Frequency RFID Reader Modules</a:t>
                      </a:r>
                      <a:endParaRPr sz="1200">
                        <a:latin typeface="Times New Roman"/>
                        <a:ea typeface="Times New Roman"/>
                        <a:cs typeface="Times New Roman"/>
                        <a:sym typeface="Times New Roman"/>
                      </a:endParaRPr>
                    </a:p>
                  </a:txBody>
                  <a:tcPr marT="63500" marB="63500" marR="63500" marL="63500">
                    <a:solidFill>
                      <a:srgbClr val="9FC5E8"/>
                    </a:solidFill>
                  </a:tcPr>
                </a:tc>
                <a:tc hMerge="1"/>
                <a:tc hMerge="1"/>
                <a:tc>
                  <a:txBody>
                    <a:bodyPr/>
                    <a:lstStyle/>
                    <a:p>
                      <a:pPr indent="0" lvl="0" marL="0" rtl="0" algn="ctr">
                        <a:spcBef>
                          <a:spcPts val="0"/>
                        </a:spcBef>
                        <a:spcAft>
                          <a:spcPts val="0"/>
                        </a:spcAft>
                        <a:buNone/>
                      </a:pPr>
                      <a:r>
                        <a:t/>
                      </a:r>
                      <a:endParaRPr sz="1200">
                        <a:latin typeface="Times New Roman"/>
                        <a:ea typeface="Times New Roman"/>
                        <a:cs typeface="Times New Roman"/>
                        <a:sym typeface="Times New Roman"/>
                      </a:endParaRPr>
                    </a:p>
                  </a:txBody>
                  <a:tcPr marT="63500" marB="63500" marR="63500" marL="63500">
                    <a:solidFill>
                      <a:srgbClr val="9FC5E8"/>
                    </a:solidFill>
                  </a:tcPr>
                </a:tc>
              </a:tr>
              <a:tr h="45497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RYRR10S [C.5]</a:t>
                      </a:r>
                      <a:endParaRPr sz="1200">
                        <a:latin typeface="Times New Roman"/>
                        <a:ea typeface="Times New Roman"/>
                        <a:cs typeface="Times New Roman"/>
                        <a:sym typeface="Times New Roman"/>
                      </a:endParaRPr>
                    </a:p>
                  </a:txBody>
                  <a:tcPr marT="63500" marB="63500" marR="63500" marL="63500">
                    <a:solidFill>
                      <a:srgbClr val="CFE2F3"/>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RYRR20I_DE [C.6]</a:t>
                      </a:r>
                      <a:endParaRPr sz="1200">
                        <a:latin typeface="Times New Roman"/>
                        <a:ea typeface="Times New Roman"/>
                        <a:cs typeface="Times New Roman"/>
                        <a:sym typeface="Times New Roman"/>
                      </a:endParaRPr>
                    </a:p>
                  </a:txBody>
                  <a:tcPr marT="63500" marB="63500" marR="63500" marL="63500">
                    <a:solidFill>
                      <a:srgbClr val="CFE2F3"/>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RC522 [C.40]</a:t>
                      </a:r>
                      <a:endParaRPr sz="1200">
                        <a:latin typeface="Times New Roman"/>
                        <a:ea typeface="Times New Roman"/>
                        <a:cs typeface="Times New Roman"/>
                        <a:sym typeface="Times New Roman"/>
                      </a:endParaRPr>
                    </a:p>
                  </a:txBody>
                  <a:tcPr marT="63500" marB="63500" marR="63500" marL="63500">
                    <a:solidFill>
                      <a:srgbClr val="CFE2F3"/>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PN532</a:t>
                      </a:r>
                      <a:endParaRPr sz="1200">
                        <a:latin typeface="Times New Roman"/>
                        <a:ea typeface="Times New Roman"/>
                        <a:cs typeface="Times New Roman"/>
                        <a:sym typeface="Times New Roman"/>
                      </a:endParaRPr>
                    </a:p>
                  </a:txBody>
                  <a:tcPr marT="63500" marB="63500" marR="63500" marL="63500">
                    <a:solidFill>
                      <a:srgbClr val="FFE599"/>
                    </a:solidFill>
                  </a:tcPr>
                </a:tc>
              </a:tr>
              <a:tr h="29637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Read Only</a:t>
                      </a:r>
                      <a:endParaRPr sz="1200">
                        <a:latin typeface="Times New Roman"/>
                        <a:ea typeface="Times New Roman"/>
                        <a:cs typeface="Times New Roman"/>
                        <a:sym typeface="Times New Roman"/>
                      </a:endParaRPr>
                    </a:p>
                  </a:txBody>
                  <a:tcPr marT="63500" marB="63500" marR="63500" marL="63500">
                    <a:solidFill>
                      <a:srgbClr val="FFFFFF"/>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Read Only</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Read/Write</a:t>
                      </a:r>
                      <a:endParaRPr sz="1200">
                        <a:latin typeface="Times New Roman"/>
                        <a:ea typeface="Times New Roman"/>
                        <a:cs typeface="Times New Roman"/>
                        <a:sym typeface="Times New Roman"/>
                      </a:endParaRPr>
                    </a:p>
                  </a:txBody>
                  <a:tcPr marT="63500" marB="63500" marR="63500" marL="63500">
                    <a:solidFill>
                      <a:srgbClr val="FBFBFB"/>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Read/Write</a:t>
                      </a:r>
                      <a:endParaRPr sz="1200">
                        <a:latin typeface="Times New Roman"/>
                        <a:ea typeface="Times New Roman"/>
                        <a:cs typeface="Times New Roman"/>
                        <a:sym typeface="Times New Roman"/>
                      </a:endParaRPr>
                    </a:p>
                  </a:txBody>
                  <a:tcPr marT="63500" marB="63500" marR="63500" marL="63500">
                    <a:solidFill>
                      <a:srgbClr val="FFE599"/>
                    </a:solidFill>
                  </a:tcPr>
                </a:tc>
              </a:tr>
              <a:tr h="10328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Tags: ISO15693, ISO14443A, ISO14443B</a:t>
                      </a:r>
                      <a:endParaRPr sz="1200">
                        <a:latin typeface="Times New Roman"/>
                        <a:ea typeface="Times New Roman"/>
                        <a:cs typeface="Times New Roman"/>
                        <a:sym typeface="Times New Roman"/>
                      </a:endParaRPr>
                    </a:p>
                  </a:txBody>
                  <a:tcPr marT="63500" marB="63500" marR="63500" marL="63500">
                    <a:solidFill>
                      <a:srgbClr val="FFFFFF"/>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Tags: ISO14443A ISO14443B, , ISO15693, FeliCa, ISO18092</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Tags: ISO/IEC 14443 A/MIFARE and</a:t>
                      </a:r>
                      <a:endParaRPr sz="1200">
                        <a:latin typeface="Times New Roman"/>
                        <a:ea typeface="Times New Roman"/>
                        <a:cs typeface="Times New Roman"/>
                        <a:sym typeface="Times New Roman"/>
                      </a:endParaRPr>
                    </a:p>
                    <a:p>
                      <a:pPr indent="0" lvl="0" marL="0" rtl="0" algn="ctr">
                        <a:spcBef>
                          <a:spcPts val="0"/>
                        </a:spcBef>
                        <a:spcAft>
                          <a:spcPts val="0"/>
                        </a:spcAft>
                        <a:buNone/>
                      </a:pPr>
                      <a:r>
                        <a:rPr lang="en" sz="1200">
                          <a:latin typeface="Times New Roman"/>
                          <a:ea typeface="Times New Roman"/>
                          <a:cs typeface="Times New Roman"/>
                          <a:sym typeface="Times New Roman"/>
                        </a:rPr>
                        <a:t>NTAG</a:t>
                      </a:r>
                      <a:endParaRPr sz="1200">
                        <a:latin typeface="Times New Roman"/>
                        <a:ea typeface="Times New Roman"/>
                        <a:cs typeface="Times New Roman"/>
                        <a:sym typeface="Times New Roman"/>
                      </a:endParaRPr>
                    </a:p>
                  </a:txBody>
                  <a:tcPr marT="63500" marB="63500" marR="63500" marL="63500">
                    <a:solidFill>
                      <a:srgbClr val="FBFBFB"/>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Tags: Mifare 1k, 4k, Ultralight, and DesFire cards, ISO/IEC 14443-4</a:t>
                      </a:r>
                      <a:endParaRPr sz="1200">
                        <a:latin typeface="Times New Roman"/>
                        <a:ea typeface="Times New Roman"/>
                        <a:cs typeface="Times New Roman"/>
                        <a:sym typeface="Times New Roman"/>
                      </a:endParaRPr>
                    </a:p>
                  </a:txBody>
                  <a:tcPr marT="63500" marB="63500" marR="63500" marL="63500">
                    <a:solidFill>
                      <a:srgbClr val="FFE599"/>
                    </a:solidFill>
                  </a:tcPr>
                </a:tc>
              </a:tr>
              <a:tr h="45497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Range: 4cm to 8cm</a:t>
                      </a:r>
                      <a:endParaRPr sz="1200">
                        <a:latin typeface="Times New Roman"/>
                        <a:ea typeface="Times New Roman"/>
                        <a:cs typeface="Times New Roman"/>
                        <a:sym typeface="Times New Roman"/>
                      </a:endParaRPr>
                    </a:p>
                  </a:txBody>
                  <a:tcPr marT="63500" marB="63500" marR="63500" marL="63500">
                    <a:solidFill>
                      <a:srgbClr val="FFFFFF"/>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Range: 4cm</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Range: a few cms</a:t>
                      </a:r>
                      <a:endParaRPr sz="1200">
                        <a:latin typeface="Times New Roman"/>
                        <a:ea typeface="Times New Roman"/>
                        <a:cs typeface="Times New Roman"/>
                        <a:sym typeface="Times New Roman"/>
                      </a:endParaRPr>
                    </a:p>
                  </a:txBody>
                  <a:tcPr marT="63500" marB="63500" marR="63500" marL="63500">
                    <a:solidFill>
                      <a:srgbClr val="FBFBFB"/>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Range: a few cms</a:t>
                      </a:r>
                      <a:endParaRPr sz="1200">
                        <a:latin typeface="Times New Roman"/>
                        <a:ea typeface="Times New Roman"/>
                        <a:cs typeface="Times New Roman"/>
                        <a:sym typeface="Times New Roman"/>
                      </a:endParaRPr>
                    </a:p>
                  </a:txBody>
                  <a:tcPr marT="63500" marB="63500" marR="63500" marL="63500">
                    <a:solidFill>
                      <a:srgbClr val="FFE599"/>
                    </a:solidFill>
                  </a:tcPr>
                </a:tc>
              </a:tr>
              <a:tr h="644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Communication Protocols:</a:t>
                      </a:r>
                      <a:endParaRPr sz="1200">
                        <a:latin typeface="Times New Roman"/>
                        <a:ea typeface="Times New Roman"/>
                        <a:cs typeface="Times New Roman"/>
                        <a:sym typeface="Times New Roman"/>
                      </a:endParaRPr>
                    </a:p>
                    <a:p>
                      <a:pPr indent="0" lvl="0" marL="0" rtl="0" algn="ctr">
                        <a:spcBef>
                          <a:spcPts val="0"/>
                        </a:spcBef>
                        <a:spcAft>
                          <a:spcPts val="0"/>
                        </a:spcAft>
                        <a:buNone/>
                      </a:pPr>
                      <a:r>
                        <a:rPr lang="en" sz="1200">
                          <a:latin typeface="Times New Roman"/>
                          <a:ea typeface="Times New Roman"/>
                          <a:cs typeface="Times New Roman"/>
                          <a:sym typeface="Times New Roman"/>
                        </a:rPr>
                        <a:t>UART, SPI</a:t>
                      </a:r>
                      <a:endParaRPr sz="1200">
                        <a:latin typeface="Times New Roman"/>
                        <a:ea typeface="Times New Roman"/>
                        <a:cs typeface="Times New Roman"/>
                        <a:sym typeface="Times New Roman"/>
                      </a:endParaRPr>
                    </a:p>
                  </a:txBody>
                  <a:tcPr marT="63500" marB="63500" marR="63500" marL="63500">
                    <a:solidFill>
                      <a:srgbClr val="FFFFFF"/>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Communication Protocols: UART</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Communication: SPI, UART, I2C</a:t>
                      </a:r>
                      <a:endParaRPr sz="1200">
                        <a:latin typeface="Times New Roman"/>
                        <a:ea typeface="Times New Roman"/>
                        <a:cs typeface="Times New Roman"/>
                        <a:sym typeface="Times New Roman"/>
                      </a:endParaRPr>
                    </a:p>
                  </a:txBody>
                  <a:tcPr marT="63500" marB="63500" marR="63500" marL="63500">
                    <a:solidFill>
                      <a:srgbClr val="FBFBFB"/>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Communication:</a:t>
                      </a:r>
                      <a:br>
                        <a:rPr lang="en" sz="1200">
                          <a:latin typeface="Times New Roman"/>
                          <a:ea typeface="Times New Roman"/>
                          <a:cs typeface="Times New Roman"/>
                          <a:sym typeface="Times New Roman"/>
                        </a:rPr>
                      </a:br>
                      <a:r>
                        <a:rPr lang="en" sz="1200">
                          <a:latin typeface="Times New Roman"/>
                          <a:ea typeface="Times New Roman"/>
                          <a:cs typeface="Times New Roman"/>
                          <a:sym typeface="Times New Roman"/>
                        </a:rPr>
                        <a:t>I2C, SPI and HSU (High Speed UART)</a:t>
                      </a:r>
                      <a:endParaRPr sz="1200">
                        <a:latin typeface="Times New Roman"/>
                        <a:ea typeface="Times New Roman"/>
                        <a:cs typeface="Times New Roman"/>
                        <a:sym typeface="Times New Roman"/>
                      </a:endParaRPr>
                    </a:p>
                  </a:txBody>
                  <a:tcPr marT="63500" marB="63500" marR="63500" marL="63500">
                    <a:solidFill>
                      <a:srgbClr val="FFE599"/>
                    </a:solidFill>
                  </a:tcPr>
                </a:tc>
              </a:tr>
              <a:tr h="29637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$6.00</a:t>
                      </a:r>
                      <a:endParaRPr sz="1200">
                        <a:latin typeface="Times New Roman"/>
                        <a:ea typeface="Times New Roman"/>
                        <a:cs typeface="Times New Roman"/>
                        <a:sym typeface="Times New Roman"/>
                      </a:endParaRPr>
                    </a:p>
                  </a:txBody>
                  <a:tcPr marT="63500" marB="63500" marR="63500" marL="63500">
                    <a:solidFill>
                      <a:srgbClr val="FFFFFF"/>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$15.00</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$6.99</a:t>
                      </a:r>
                      <a:endParaRPr sz="1200">
                        <a:latin typeface="Times New Roman"/>
                        <a:ea typeface="Times New Roman"/>
                        <a:cs typeface="Times New Roman"/>
                        <a:sym typeface="Times New Roman"/>
                      </a:endParaRPr>
                    </a:p>
                  </a:txBody>
                  <a:tcPr marT="63500" marB="63500" marR="63500" marL="63500">
                    <a:solidFill>
                      <a:srgbClr val="FBFBFB"/>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$8.99</a:t>
                      </a:r>
                      <a:endParaRPr sz="1200">
                        <a:latin typeface="Times New Roman"/>
                        <a:ea typeface="Times New Roman"/>
                        <a:cs typeface="Times New Roman"/>
                        <a:sym typeface="Times New Roman"/>
                      </a:endParaRPr>
                    </a:p>
                  </a:txBody>
                  <a:tcPr marT="63500" marB="63500" marR="63500" marL="63500">
                    <a:solidFill>
                      <a:srgbClr val="FFE599"/>
                    </a:solidFill>
                  </a:tcPr>
                </a:tc>
              </a:tr>
            </a:tbl>
          </a:graphicData>
        </a:graphic>
      </p:graphicFrame>
      <p:pic>
        <p:nvPicPr>
          <p:cNvPr id="850" name="Google Shape;850;p31" title="headshot (3).jpeg"/>
          <p:cNvPicPr preferRelativeResize="0"/>
          <p:nvPr/>
        </p:nvPicPr>
        <p:blipFill>
          <a:blip r:embed="rId3">
            <a:alphaModFix/>
          </a:blip>
          <a:stretch>
            <a:fillRect/>
          </a:stretch>
        </p:blipFill>
        <p:spPr>
          <a:xfrm>
            <a:off x="8095325" y="0"/>
            <a:ext cx="1048674" cy="1048674"/>
          </a:xfrm>
          <a:prstGeom prst="rect">
            <a:avLst/>
          </a:prstGeom>
          <a:noFill/>
          <a:ln>
            <a:noFill/>
          </a:ln>
        </p:spPr>
      </p:pic>
      <p:pic>
        <p:nvPicPr>
          <p:cNvPr id="851" name="Google Shape;851;p31" title="Screenshot 2025-11-08 at 11.52.48 AM.png"/>
          <p:cNvPicPr preferRelativeResize="0"/>
          <p:nvPr/>
        </p:nvPicPr>
        <p:blipFill>
          <a:blip r:embed="rId4">
            <a:alphaModFix/>
          </a:blip>
          <a:stretch>
            <a:fillRect/>
          </a:stretch>
        </p:blipFill>
        <p:spPr>
          <a:xfrm>
            <a:off x="6328700" y="3243900"/>
            <a:ext cx="2247486" cy="1728366"/>
          </a:xfrm>
          <a:prstGeom prst="rect">
            <a:avLst/>
          </a:prstGeom>
          <a:noFill/>
          <a:ln>
            <a:noFill/>
          </a:ln>
        </p:spPr>
      </p:pic>
      <p:sp>
        <p:nvSpPr>
          <p:cNvPr id="852" name="Google Shape;852;p31"/>
          <p:cNvSpPr txBox="1"/>
          <p:nvPr/>
        </p:nvSpPr>
        <p:spPr>
          <a:xfrm>
            <a:off x="5989350" y="1487375"/>
            <a:ext cx="2926200" cy="13698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a:latin typeface="Lato"/>
                <a:ea typeface="Lato"/>
                <a:cs typeface="Lato"/>
                <a:sym typeface="Lato"/>
              </a:rPr>
              <a:t>Final Reasoning for </a:t>
            </a:r>
            <a:r>
              <a:rPr b="1" lang="en">
                <a:latin typeface="Lato"/>
                <a:ea typeface="Lato"/>
                <a:cs typeface="Lato"/>
                <a:sym typeface="Lato"/>
              </a:rPr>
              <a:t>PN532</a:t>
            </a:r>
            <a:r>
              <a:rPr lang="en">
                <a:latin typeface="Lato"/>
                <a:ea typeface="Lato"/>
                <a:cs typeface="Lato"/>
                <a:sym typeface="Lato"/>
              </a:rPr>
              <a:t>:</a:t>
            </a:r>
            <a:endParaRPr>
              <a:latin typeface="Lato"/>
              <a:ea typeface="Lato"/>
              <a:cs typeface="Lato"/>
              <a:sym typeface="Lato"/>
            </a:endParaRPr>
          </a:p>
          <a:p>
            <a:pPr indent="-317500" lvl="0" marL="457200" rtl="0" algn="l">
              <a:lnSpc>
                <a:spcPct val="150000"/>
              </a:lnSpc>
              <a:spcBef>
                <a:spcPts val="0"/>
              </a:spcBef>
              <a:spcAft>
                <a:spcPts val="0"/>
              </a:spcAft>
              <a:buSzPts val="1400"/>
              <a:buFont typeface="Lato"/>
              <a:buChar char="●"/>
            </a:pPr>
            <a:r>
              <a:rPr lang="en">
                <a:latin typeface="Lato"/>
                <a:ea typeface="Lato"/>
                <a:cs typeface="Lato"/>
                <a:sym typeface="Lato"/>
              </a:rPr>
              <a:t>Easy to use library available to communicate with the ESP32</a:t>
            </a:r>
            <a:endParaRPr>
              <a:latin typeface="Lato"/>
              <a:ea typeface="Lato"/>
              <a:cs typeface="Lato"/>
              <a:sym typeface="Lato"/>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6" name="Shape 856"/>
        <p:cNvGrpSpPr/>
        <p:nvPr/>
      </p:nvGrpSpPr>
      <p:grpSpPr>
        <a:xfrm>
          <a:off x="0" y="0"/>
          <a:ext cx="0" cy="0"/>
          <a:chOff x="0" y="0"/>
          <a:chExt cx="0" cy="0"/>
        </a:xfrm>
      </p:grpSpPr>
      <p:sp>
        <p:nvSpPr>
          <p:cNvPr id="857" name="Google Shape;857;p32"/>
          <p:cNvSpPr txBox="1"/>
          <p:nvPr/>
        </p:nvSpPr>
        <p:spPr>
          <a:xfrm>
            <a:off x="1369725" y="457200"/>
            <a:ext cx="7500900" cy="7758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Comparison and Selection of Hardware - </a:t>
            </a:r>
            <a:endParaRPr sz="2800">
              <a:solidFill>
                <a:srgbClr val="1C2026"/>
              </a:solidFill>
              <a:latin typeface="Playfair Display"/>
              <a:ea typeface="Playfair Display"/>
              <a:cs typeface="Playfair Display"/>
              <a:sym typeface="Playfair Display"/>
            </a:endParaRPr>
          </a:p>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Distance Sensor</a:t>
            </a:r>
            <a:endParaRPr sz="2800">
              <a:solidFill>
                <a:srgbClr val="1C2026"/>
              </a:solidFill>
              <a:latin typeface="Playfair Display"/>
              <a:ea typeface="Playfair Display"/>
              <a:cs typeface="Playfair Display"/>
              <a:sym typeface="Playfair Display"/>
            </a:endParaRPr>
          </a:p>
        </p:txBody>
      </p:sp>
      <p:graphicFrame>
        <p:nvGraphicFramePr>
          <p:cNvPr id="858" name="Google Shape;858;p32"/>
          <p:cNvGraphicFramePr/>
          <p:nvPr/>
        </p:nvGraphicFramePr>
        <p:xfrm>
          <a:off x="276075" y="1232988"/>
          <a:ext cx="3000000" cy="3000000"/>
        </p:xfrm>
        <a:graphic>
          <a:graphicData uri="http://schemas.openxmlformats.org/drawingml/2006/table">
            <a:tbl>
              <a:tblPr>
                <a:noFill/>
                <a:tableStyleId>{722925A3-2C40-4BBC-A61F-C28316659A22}</a:tableStyleId>
              </a:tblPr>
              <a:tblGrid>
                <a:gridCol w="1672650"/>
                <a:gridCol w="2150750"/>
                <a:gridCol w="2649625"/>
              </a:tblGrid>
              <a:tr h="291575">
                <a:tc gridSpan="3">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Ultrasonic vs. Optical TOF vs. LiDAR</a:t>
                      </a:r>
                      <a:endParaRPr sz="1100">
                        <a:latin typeface="Times New Roman"/>
                        <a:ea typeface="Times New Roman"/>
                        <a:cs typeface="Times New Roman"/>
                        <a:sym typeface="Times New Roman"/>
                      </a:endParaRPr>
                    </a:p>
                  </a:txBody>
                  <a:tcPr marT="63500" marB="63500" marR="63500" marL="63500">
                    <a:solidFill>
                      <a:srgbClr val="9FC5E8"/>
                    </a:solidFill>
                  </a:tcPr>
                </a:tc>
                <a:tc hMerge="1"/>
                <a:tc hMerge="1"/>
              </a:tr>
              <a:tr h="291575">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Ultrasonic</a:t>
                      </a:r>
                      <a:endParaRPr sz="1100">
                        <a:latin typeface="Times New Roman"/>
                        <a:ea typeface="Times New Roman"/>
                        <a:cs typeface="Times New Roman"/>
                        <a:sym typeface="Times New Roman"/>
                      </a:endParaRPr>
                    </a:p>
                  </a:txBody>
                  <a:tcPr marT="63500" marB="63500" marR="63500" marL="63500">
                    <a:solidFill>
                      <a:srgbClr val="CFE2F3"/>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Optical TOF</a:t>
                      </a:r>
                      <a:endParaRPr sz="1100">
                        <a:latin typeface="Times New Roman"/>
                        <a:ea typeface="Times New Roman"/>
                        <a:cs typeface="Times New Roman"/>
                        <a:sym typeface="Times New Roman"/>
                      </a:endParaRPr>
                    </a:p>
                  </a:txBody>
                  <a:tcPr marT="63500" marB="63500" marR="63500" marL="63500">
                    <a:solidFill>
                      <a:srgbClr val="CFE2F3"/>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LiDAR</a:t>
                      </a:r>
                      <a:endParaRPr sz="1100">
                        <a:latin typeface="Times New Roman"/>
                        <a:ea typeface="Times New Roman"/>
                        <a:cs typeface="Times New Roman"/>
                        <a:sym typeface="Times New Roman"/>
                      </a:endParaRPr>
                    </a:p>
                  </a:txBody>
                  <a:tcPr marT="63500" marB="63500" marR="63500" marL="63500">
                    <a:solidFill>
                      <a:srgbClr val="FFE599"/>
                    </a:solidFill>
                  </a:tcPr>
                </a:tc>
              </a:tr>
              <a:tr h="459075">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Less accurate with objects that absorb sound waves</a:t>
                      </a:r>
                      <a:endParaRPr sz="1100">
                        <a:latin typeface="Times New Roman"/>
                        <a:ea typeface="Times New Roman"/>
                        <a:cs typeface="Times New Roman"/>
                        <a:sym typeface="Times New Roman"/>
                      </a:endParaRPr>
                    </a:p>
                  </a:txBody>
                  <a:tcPr marT="63500" marB="63500" marR="63500" marL="63500">
                    <a:solidFill>
                      <a:schemeClr val="lt1"/>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Independent of object material </a:t>
                      </a:r>
                      <a:endParaRPr sz="1100">
                        <a:latin typeface="Times New Roman"/>
                        <a:ea typeface="Times New Roman"/>
                        <a:cs typeface="Times New Roman"/>
                        <a:sym typeface="Times New Roman"/>
                      </a:endParaRPr>
                    </a:p>
                  </a:txBody>
                  <a:tcPr marT="63500" marB="63500" marR="63500" marL="63500">
                    <a:solidFill>
                      <a:srgbClr val="FFFFFF"/>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Independent of object material </a:t>
                      </a:r>
                      <a:endParaRPr sz="1100">
                        <a:latin typeface="Times New Roman"/>
                        <a:ea typeface="Times New Roman"/>
                        <a:cs typeface="Times New Roman"/>
                        <a:sym typeface="Times New Roman"/>
                      </a:endParaRPr>
                    </a:p>
                  </a:txBody>
                  <a:tcPr marT="63500" marB="63500" marR="63500" marL="63500">
                    <a:solidFill>
                      <a:srgbClr val="FFE599"/>
                    </a:solidFill>
                  </a:tcPr>
                </a:tc>
              </a:tr>
              <a:tr h="497975">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Independent of target colors and reflectivity</a:t>
                      </a:r>
                      <a:endParaRPr sz="1100">
                        <a:latin typeface="Times New Roman"/>
                        <a:ea typeface="Times New Roman"/>
                        <a:cs typeface="Times New Roman"/>
                        <a:sym typeface="Times New Roman"/>
                      </a:endParaRPr>
                    </a:p>
                  </a:txBody>
                  <a:tcPr marT="63500" marB="63500" marR="63500" marL="63500">
                    <a:solidFill>
                      <a:schemeClr val="lt1"/>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Possibly can be affected by target colors and reflectivity</a:t>
                      </a:r>
                      <a:endParaRPr sz="1100">
                        <a:latin typeface="Times New Roman"/>
                        <a:ea typeface="Times New Roman"/>
                        <a:cs typeface="Times New Roman"/>
                        <a:sym typeface="Times New Roman"/>
                      </a:endParaRPr>
                    </a:p>
                  </a:txBody>
                  <a:tcPr marT="63500" marB="63500" marR="63500" marL="63500">
                    <a:solidFill>
                      <a:srgbClr val="FFFFFF"/>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Better performance than optical TOF but can still be affected by target colors and reflectivity</a:t>
                      </a:r>
                      <a:endParaRPr sz="1100">
                        <a:latin typeface="Times New Roman"/>
                        <a:ea typeface="Times New Roman"/>
                        <a:cs typeface="Times New Roman"/>
                        <a:sym typeface="Times New Roman"/>
                      </a:endParaRPr>
                    </a:p>
                  </a:txBody>
                  <a:tcPr marT="63500" marB="63500" marR="63500" marL="63500">
                    <a:solidFill>
                      <a:srgbClr val="FFE599"/>
                    </a:solidFill>
                  </a:tcPr>
                </a:tc>
              </a:tr>
              <a:tr h="459075">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Ambient immune</a:t>
                      </a:r>
                      <a:endParaRPr sz="1100">
                        <a:latin typeface="Times New Roman"/>
                        <a:ea typeface="Times New Roman"/>
                        <a:cs typeface="Times New Roman"/>
                        <a:sym typeface="Times New Roman"/>
                      </a:endParaRPr>
                    </a:p>
                  </a:txBody>
                  <a:tcPr marT="63500" marB="63500" marR="63500" marL="63500">
                    <a:solidFill>
                      <a:schemeClr val="lt1"/>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Ambient interference</a:t>
                      </a:r>
                      <a:endParaRPr sz="1100">
                        <a:latin typeface="Times New Roman"/>
                        <a:ea typeface="Times New Roman"/>
                        <a:cs typeface="Times New Roman"/>
                        <a:sym typeface="Times New Roman"/>
                      </a:endParaRPr>
                    </a:p>
                  </a:txBody>
                  <a:tcPr marT="63500" marB="63500" marR="63500" marL="63500">
                    <a:solidFill>
                      <a:srgbClr val="FFFFFF"/>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Ambient interference, </a:t>
                      </a:r>
                      <a:br>
                        <a:rPr lang="en" sz="1100">
                          <a:latin typeface="Times New Roman"/>
                          <a:ea typeface="Times New Roman"/>
                          <a:cs typeface="Times New Roman"/>
                          <a:sym typeface="Times New Roman"/>
                        </a:rPr>
                      </a:br>
                      <a:r>
                        <a:rPr lang="en" sz="1100">
                          <a:latin typeface="Times New Roman"/>
                          <a:ea typeface="Times New Roman"/>
                          <a:cs typeface="Times New Roman"/>
                          <a:sym typeface="Times New Roman"/>
                        </a:rPr>
                        <a:t>FMCW is ambient immune</a:t>
                      </a:r>
                      <a:endParaRPr sz="1100">
                        <a:latin typeface="Times New Roman"/>
                        <a:ea typeface="Times New Roman"/>
                        <a:cs typeface="Times New Roman"/>
                        <a:sym typeface="Times New Roman"/>
                      </a:endParaRPr>
                    </a:p>
                  </a:txBody>
                  <a:tcPr marT="63500" marB="63500" marR="63500" marL="63500">
                    <a:solidFill>
                      <a:srgbClr val="FFE599"/>
                    </a:solidFill>
                  </a:tcPr>
                </a:tc>
              </a:tr>
              <a:tr h="291575">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few cm to several meters</a:t>
                      </a:r>
                      <a:endParaRPr sz="1100">
                        <a:latin typeface="Times New Roman"/>
                        <a:ea typeface="Times New Roman"/>
                        <a:cs typeface="Times New Roman"/>
                        <a:sym typeface="Times New Roman"/>
                      </a:endParaRPr>
                    </a:p>
                  </a:txBody>
                  <a:tcPr marT="63500" marB="63500" marR="63500" marL="63500">
                    <a:solidFill>
                      <a:schemeClr val="lt1"/>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few mm to several meters</a:t>
                      </a:r>
                      <a:endParaRPr sz="1100">
                        <a:latin typeface="Times New Roman"/>
                        <a:ea typeface="Times New Roman"/>
                        <a:cs typeface="Times New Roman"/>
                        <a:sym typeface="Times New Roman"/>
                      </a:endParaRPr>
                    </a:p>
                  </a:txBody>
                  <a:tcPr marT="63500" marB="63500" marR="63500" marL="63500">
                    <a:solidFill>
                      <a:srgbClr val="FFFFFF"/>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several meters to hundreds of meters</a:t>
                      </a:r>
                      <a:endParaRPr sz="1100">
                        <a:latin typeface="Times New Roman"/>
                        <a:ea typeface="Times New Roman"/>
                        <a:cs typeface="Times New Roman"/>
                        <a:sym typeface="Times New Roman"/>
                      </a:endParaRPr>
                    </a:p>
                  </a:txBody>
                  <a:tcPr marT="63500" marB="63500" marR="63500" marL="63500">
                    <a:solidFill>
                      <a:srgbClr val="FFE599"/>
                    </a:solidFill>
                  </a:tcPr>
                </a:tc>
              </a:tr>
              <a:tr h="291575">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Slower response time</a:t>
                      </a:r>
                      <a:endParaRPr sz="1100">
                        <a:latin typeface="Times New Roman"/>
                        <a:ea typeface="Times New Roman"/>
                        <a:cs typeface="Times New Roman"/>
                        <a:sym typeface="Times New Roman"/>
                      </a:endParaRPr>
                    </a:p>
                  </a:txBody>
                  <a:tcPr marT="63500" marB="63500" marR="63500" marL="63500">
                    <a:solidFill>
                      <a:schemeClr val="lt1"/>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Fast response time</a:t>
                      </a:r>
                      <a:endParaRPr sz="1100">
                        <a:latin typeface="Times New Roman"/>
                        <a:ea typeface="Times New Roman"/>
                        <a:cs typeface="Times New Roman"/>
                        <a:sym typeface="Times New Roman"/>
                      </a:endParaRPr>
                    </a:p>
                  </a:txBody>
                  <a:tcPr marT="63500" marB="63500" marR="63500" marL="63500">
                    <a:solidFill>
                      <a:srgbClr val="FFFFFF"/>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Fastest response time</a:t>
                      </a:r>
                      <a:endParaRPr sz="1100">
                        <a:latin typeface="Times New Roman"/>
                        <a:ea typeface="Times New Roman"/>
                        <a:cs typeface="Times New Roman"/>
                        <a:sym typeface="Times New Roman"/>
                      </a:endParaRPr>
                    </a:p>
                  </a:txBody>
                  <a:tcPr marT="63500" marB="63500" marR="63500" marL="63500">
                    <a:solidFill>
                      <a:srgbClr val="FFE599"/>
                    </a:solidFill>
                  </a:tcPr>
                </a:tc>
              </a:tr>
              <a:tr h="291575">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Moderate accuracy</a:t>
                      </a:r>
                      <a:endParaRPr sz="1100">
                        <a:latin typeface="Times New Roman"/>
                        <a:ea typeface="Times New Roman"/>
                        <a:cs typeface="Times New Roman"/>
                        <a:sym typeface="Times New Roman"/>
                      </a:endParaRPr>
                    </a:p>
                  </a:txBody>
                  <a:tcPr marT="63500" marB="63500" marR="63500" marL="63500">
                    <a:solidFill>
                      <a:schemeClr val="lt1"/>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High accuracy</a:t>
                      </a:r>
                      <a:endParaRPr sz="1100">
                        <a:latin typeface="Times New Roman"/>
                        <a:ea typeface="Times New Roman"/>
                        <a:cs typeface="Times New Roman"/>
                        <a:sym typeface="Times New Roman"/>
                      </a:endParaRPr>
                    </a:p>
                  </a:txBody>
                  <a:tcPr marT="63500" marB="63500" marR="63500" marL="63500">
                    <a:solidFill>
                      <a:srgbClr val="FFFFFF"/>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Highest accuracy</a:t>
                      </a:r>
                      <a:endParaRPr sz="1100">
                        <a:latin typeface="Times New Roman"/>
                        <a:ea typeface="Times New Roman"/>
                        <a:cs typeface="Times New Roman"/>
                        <a:sym typeface="Times New Roman"/>
                      </a:endParaRPr>
                    </a:p>
                  </a:txBody>
                  <a:tcPr marT="63500" marB="63500" marR="63500" marL="63500">
                    <a:solidFill>
                      <a:srgbClr val="FFE599"/>
                    </a:solidFill>
                  </a:tcPr>
                </a:tc>
              </a:tr>
              <a:tr h="459075">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Low power consumption</a:t>
                      </a:r>
                      <a:endParaRPr sz="1100">
                        <a:latin typeface="Times New Roman"/>
                        <a:ea typeface="Times New Roman"/>
                        <a:cs typeface="Times New Roman"/>
                        <a:sym typeface="Times New Roman"/>
                      </a:endParaRPr>
                    </a:p>
                  </a:txBody>
                  <a:tcPr marT="63500" marB="63500" marR="63500" marL="63500">
                    <a:solidFill>
                      <a:schemeClr val="lt1"/>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Low power consumption</a:t>
                      </a:r>
                      <a:endParaRPr sz="1100">
                        <a:latin typeface="Times New Roman"/>
                        <a:ea typeface="Times New Roman"/>
                        <a:cs typeface="Times New Roman"/>
                        <a:sym typeface="Times New Roman"/>
                      </a:endParaRPr>
                    </a:p>
                  </a:txBody>
                  <a:tcPr marT="63500" marB="63500" marR="63500" marL="63500">
                    <a:solidFill>
                      <a:srgbClr val="FFFFFF"/>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Usually higher power consumption than Ultrasonic and TOF</a:t>
                      </a:r>
                      <a:endParaRPr sz="1100">
                        <a:latin typeface="Times New Roman"/>
                        <a:ea typeface="Times New Roman"/>
                        <a:cs typeface="Times New Roman"/>
                        <a:sym typeface="Times New Roman"/>
                      </a:endParaRPr>
                    </a:p>
                  </a:txBody>
                  <a:tcPr marT="63500" marB="63500" marR="63500" marL="63500">
                    <a:solidFill>
                      <a:srgbClr val="FFE599"/>
                    </a:solidFill>
                  </a:tcPr>
                </a:tc>
              </a:tr>
              <a:tr h="291650">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Least expensive</a:t>
                      </a:r>
                      <a:endParaRPr sz="1100">
                        <a:latin typeface="Times New Roman"/>
                        <a:ea typeface="Times New Roman"/>
                        <a:cs typeface="Times New Roman"/>
                        <a:sym typeface="Times New Roman"/>
                      </a:endParaRPr>
                    </a:p>
                  </a:txBody>
                  <a:tcPr marT="63500" marB="63500" marR="63500" marL="63500">
                    <a:solidFill>
                      <a:schemeClr val="lt1"/>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More expensive by a little</a:t>
                      </a:r>
                      <a:endParaRPr sz="1100">
                        <a:latin typeface="Times New Roman"/>
                        <a:ea typeface="Times New Roman"/>
                        <a:cs typeface="Times New Roman"/>
                        <a:sym typeface="Times New Roman"/>
                      </a:endParaRPr>
                    </a:p>
                  </a:txBody>
                  <a:tcPr marT="63500" marB="63500" marR="63500" marL="63500">
                    <a:solidFill>
                      <a:srgbClr val="FFFFFF"/>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Most expensive and by a large margin</a:t>
                      </a:r>
                      <a:endParaRPr sz="1100">
                        <a:latin typeface="Times New Roman"/>
                        <a:ea typeface="Times New Roman"/>
                        <a:cs typeface="Times New Roman"/>
                        <a:sym typeface="Times New Roman"/>
                      </a:endParaRPr>
                    </a:p>
                  </a:txBody>
                  <a:tcPr marT="63500" marB="63500" marR="63500" marL="63500">
                    <a:solidFill>
                      <a:srgbClr val="FFE599"/>
                    </a:solidFill>
                  </a:tcPr>
                </a:tc>
              </a:tr>
            </a:tbl>
          </a:graphicData>
        </a:graphic>
      </p:graphicFrame>
      <p:pic>
        <p:nvPicPr>
          <p:cNvPr id="859" name="Google Shape;859;p32" title="headshot (3).jpeg"/>
          <p:cNvPicPr preferRelativeResize="0"/>
          <p:nvPr/>
        </p:nvPicPr>
        <p:blipFill>
          <a:blip r:embed="rId3">
            <a:alphaModFix/>
          </a:blip>
          <a:stretch>
            <a:fillRect/>
          </a:stretch>
        </p:blipFill>
        <p:spPr>
          <a:xfrm>
            <a:off x="8095325" y="0"/>
            <a:ext cx="1048674" cy="1048674"/>
          </a:xfrm>
          <a:prstGeom prst="rect">
            <a:avLst/>
          </a:prstGeom>
          <a:noFill/>
          <a:ln>
            <a:noFill/>
          </a:ln>
        </p:spPr>
      </p:pic>
      <p:sp>
        <p:nvSpPr>
          <p:cNvPr id="860" name="Google Shape;860;p32"/>
          <p:cNvSpPr txBox="1"/>
          <p:nvPr/>
        </p:nvSpPr>
        <p:spPr>
          <a:xfrm>
            <a:off x="6830175" y="1487375"/>
            <a:ext cx="2085300" cy="23397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a:latin typeface="Lato"/>
                <a:ea typeface="Lato"/>
                <a:cs typeface="Lato"/>
                <a:sym typeface="Lato"/>
              </a:rPr>
              <a:t>Final Reasoning for </a:t>
            </a:r>
            <a:r>
              <a:rPr b="1" lang="en">
                <a:latin typeface="Lato"/>
                <a:ea typeface="Lato"/>
                <a:cs typeface="Lato"/>
                <a:sym typeface="Lato"/>
              </a:rPr>
              <a:t>LiDAR</a:t>
            </a:r>
            <a:r>
              <a:rPr lang="en">
                <a:latin typeface="Lato"/>
                <a:ea typeface="Lato"/>
                <a:cs typeface="Lato"/>
                <a:sym typeface="Lato"/>
              </a:rPr>
              <a:t>:</a:t>
            </a:r>
            <a:endParaRPr>
              <a:latin typeface="Lato"/>
              <a:ea typeface="Lato"/>
              <a:cs typeface="Lato"/>
              <a:sym typeface="Lato"/>
            </a:endParaRPr>
          </a:p>
          <a:p>
            <a:pPr indent="-317500" lvl="0" marL="457200" rtl="0" algn="l">
              <a:lnSpc>
                <a:spcPct val="150000"/>
              </a:lnSpc>
              <a:spcBef>
                <a:spcPts val="0"/>
              </a:spcBef>
              <a:spcAft>
                <a:spcPts val="0"/>
              </a:spcAft>
              <a:buSzPts val="1400"/>
              <a:buFont typeface="Lato"/>
              <a:buChar char="●"/>
            </a:pPr>
            <a:r>
              <a:rPr lang="en">
                <a:latin typeface="Lato"/>
                <a:ea typeface="Lato"/>
                <a:cs typeface="Lato"/>
                <a:sym typeface="Lato"/>
              </a:rPr>
              <a:t>Highest accuracy</a:t>
            </a:r>
            <a:endParaRPr>
              <a:latin typeface="Lato"/>
              <a:ea typeface="Lato"/>
              <a:cs typeface="Lato"/>
              <a:sym typeface="Lato"/>
            </a:endParaRPr>
          </a:p>
          <a:p>
            <a:pPr indent="-317500" lvl="0" marL="457200" rtl="0" algn="l">
              <a:lnSpc>
                <a:spcPct val="150000"/>
              </a:lnSpc>
              <a:spcBef>
                <a:spcPts val="0"/>
              </a:spcBef>
              <a:spcAft>
                <a:spcPts val="0"/>
              </a:spcAft>
              <a:buSzPts val="1400"/>
              <a:buFont typeface="Lato"/>
              <a:buChar char="●"/>
            </a:pPr>
            <a:r>
              <a:rPr lang="en">
                <a:latin typeface="Lato"/>
                <a:ea typeface="Lato"/>
                <a:cs typeface="Lato"/>
                <a:sym typeface="Lato"/>
              </a:rPr>
              <a:t>Integrates with NAV2</a:t>
            </a:r>
            <a:endParaRPr>
              <a:latin typeface="Lato"/>
              <a:ea typeface="Lato"/>
              <a:cs typeface="Lato"/>
              <a:sym typeface="Lato"/>
            </a:endParaRPr>
          </a:p>
          <a:p>
            <a:pPr indent="-317500" lvl="0" marL="457200" rtl="0" algn="l">
              <a:lnSpc>
                <a:spcPct val="150000"/>
              </a:lnSpc>
              <a:spcBef>
                <a:spcPts val="0"/>
              </a:spcBef>
              <a:spcAft>
                <a:spcPts val="0"/>
              </a:spcAft>
              <a:buSzPts val="1400"/>
              <a:buFont typeface="Lato"/>
              <a:buChar char="●"/>
            </a:pPr>
            <a:r>
              <a:rPr lang="en">
                <a:latin typeface="Lato"/>
                <a:ea typeface="Lato"/>
                <a:cs typeface="Lato"/>
                <a:sym typeface="Lato"/>
              </a:rPr>
              <a:t>Already had one available</a:t>
            </a:r>
            <a:endParaRPr>
              <a:latin typeface="Lato"/>
              <a:ea typeface="Lato"/>
              <a:cs typeface="Lato"/>
              <a:sym typeface="Lato"/>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4" name="Shape 864"/>
        <p:cNvGrpSpPr/>
        <p:nvPr/>
      </p:nvGrpSpPr>
      <p:grpSpPr>
        <a:xfrm>
          <a:off x="0" y="0"/>
          <a:ext cx="0" cy="0"/>
          <a:chOff x="0" y="0"/>
          <a:chExt cx="0" cy="0"/>
        </a:xfrm>
      </p:grpSpPr>
      <p:graphicFrame>
        <p:nvGraphicFramePr>
          <p:cNvPr id="865" name="Google Shape;865;p33"/>
          <p:cNvGraphicFramePr/>
          <p:nvPr/>
        </p:nvGraphicFramePr>
        <p:xfrm>
          <a:off x="229625" y="1452675"/>
          <a:ext cx="3000000" cy="3000000"/>
        </p:xfrm>
        <a:graphic>
          <a:graphicData uri="http://schemas.openxmlformats.org/drawingml/2006/table">
            <a:tbl>
              <a:tblPr>
                <a:noFill/>
                <a:tableStyleId>{722925A3-2C40-4BBC-A61F-C28316659A22}</a:tableStyleId>
              </a:tblPr>
              <a:tblGrid>
                <a:gridCol w="2590975"/>
                <a:gridCol w="2590975"/>
              </a:tblGrid>
              <a:tr h="299400">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LiDAR Models</a:t>
                      </a:r>
                      <a:endParaRPr sz="1200">
                        <a:latin typeface="Times New Roman"/>
                        <a:ea typeface="Times New Roman"/>
                        <a:cs typeface="Times New Roman"/>
                        <a:sym typeface="Times New Roman"/>
                      </a:endParaRPr>
                    </a:p>
                  </a:txBody>
                  <a:tcPr marT="63500" marB="63500" marR="63500" marL="63500">
                    <a:solidFill>
                      <a:srgbClr val="9FC5E8"/>
                    </a:solidFill>
                  </a:tcPr>
                </a:tc>
                <a:tc hMerge="1"/>
              </a:tr>
              <a:tr h="3182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RP LIDAR A1</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SLAMTEC RPLIDAR C1 360° DTOF Laser Scanner </a:t>
                      </a:r>
                      <a:endParaRPr sz="1200">
                        <a:latin typeface="Times New Roman"/>
                        <a:ea typeface="Times New Roman"/>
                        <a:cs typeface="Times New Roman"/>
                        <a:sym typeface="Times New Roman"/>
                      </a:endParaRPr>
                    </a:p>
                  </a:txBody>
                  <a:tcPr marT="63500" marB="63500" marR="63500" marL="63500">
                    <a:solidFill>
                      <a:srgbClr val="CFE2F3"/>
                    </a:solidFill>
                  </a:tcPr>
                </a:tc>
              </a:tr>
              <a:tr h="393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Range: 12m</a:t>
                      </a:r>
                      <a:br>
                        <a:rPr lang="en" sz="1200">
                          <a:latin typeface="Times New Roman"/>
                          <a:ea typeface="Times New Roman"/>
                          <a:cs typeface="Times New Roman"/>
                          <a:sym typeface="Times New Roman"/>
                        </a:rPr>
                      </a:br>
                      <a:r>
                        <a:rPr lang="en" sz="1200">
                          <a:latin typeface="Times New Roman"/>
                          <a:ea typeface="Times New Roman"/>
                          <a:cs typeface="Times New Roman"/>
                          <a:sym typeface="Times New Roman"/>
                        </a:rPr>
                        <a:t>360 degree Range Omnidirectional</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Range: 12m</a:t>
                      </a:r>
                      <a:br>
                        <a:rPr lang="en" sz="1200">
                          <a:latin typeface="Times New Roman"/>
                          <a:ea typeface="Times New Roman"/>
                          <a:cs typeface="Times New Roman"/>
                          <a:sym typeface="Times New Roman"/>
                        </a:rPr>
                      </a:br>
                      <a:r>
                        <a:rPr lang="en" sz="1200">
                          <a:latin typeface="Times New Roman"/>
                          <a:ea typeface="Times New Roman"/>
                          <a:cs typeface="Times New Roman"/>
                          <a:sym typeface="Times New Roman"/>
                        </a:rPr>
                        <a:t>360 degree Range Omnidirectional</a:t>
                      </a:r>
                      <a:endParaRPr sz="1200">
                        <a:latin typeface="Times New Roman"/>
                        <a:ea typeface="Times New Roman"/>
                        <a:cs typeface="Times New Roman"/>
                        <a:sym typeface="Times New Roman"/>
                      </a:endParaRPr>
                    </a:p>
                  </a:txBody>
                  <a:tcPr marT="63500" marB="63500" marR="63500" marL="63500">
                    <a:solidFill>
                      <a:schemeClr val="lt1"/>
                    </a:solidFill>
                  </a:tcPr>
                </a:tc>
              </a:tr>
              <a:tr h="393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Operating Voltage: 5V</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Operating Voltage: 5V</a:t>
                      </a:r>
                      <a:endParaRPr sz="1200">
                        <a:latin typeface="Times New Roman"/>
                        <a:ea typeface="Times New Roman"/>
                        <a:cs typeface="Times New Roman"/>
                        <a:sym typeface="Times New Roman"/>
                      </a:endParaRPr>
                    </a:p>
                  </a:txBody>
                  <a:tcPr marT="63500" marB="63500" marR="63500" marL="63500">
                    <a:solidFill>
                      <a:schemeClr val="lt1"/>
                    </a:solidFill>
                  </a:tcPr>
                </a:tc>
              </a:tr>
              <a:tr h="393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Frequency : Configurable Scan Rate from 2-10Hz</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Frequency: 8 -12 Hz</a:t>
                      </a:r>
                      <a:endParaRPr sz="1200">
                        <a:latin typeface="Times New Roman"/>
                        <a:ea typeface="Times New Roman"/>
                        <a:cs typeface="Times New Roman"/>
                        <a:sym typeface="Times New Roman"/>
                      </a:endParaRPr>
                    </a:p>
                  </a:txBody>
                  <a:tcPr marT="63500" marB="63500" marR="63500" marL="63500">
                    <a:solidFill>
                      <a:schemeClr val="lt1"/>
                    </a:solidFill>
                  </a:tcPr>
                </a:tc>
              </a:tr>
              <a:tr h="393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Communication: micro-USB into Raspberry Pi</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TTL UART</a:t>
                      </a:r>
                      <a:endParaRPr sz="1200">
                        <a:latin typeface="Times New Roman"/>
                        <a:ea typeface="Times New Roman"/>
                        <a:cs typeface="Times New Roman"/>
                        <a:sym typeface="Times New Roman"/>
                      </a:endParaRPr>
                    </a:p>
                  </a:txBody>
                  <a:tcPr marT="63500" marB="63500" marR="63500" marL="63500">
                    <a:solidFill>
                      <a:schemeClr val="lt1"/>
                    </a:solidFill>
                  </a:tcPr>
                </a:tc>
              </a:tr>
              <a:tr h="393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Cost: borrowed/no cost to us</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Cost: $90.45</a:t>
                      </a:r>
                      <a:endParaRPr sz="1200">
                        <a:latin typeface="Times New Roman"/>
                        <a:ea typeface="Times New Roman"/>
                        <a:cs typeface="Times New Roman"/>
                        <a:sym typeface="Times New Roman"/>
                      </a:endParaRPr>
                    </a:p>
                  </a:txBody>
                  <a:tcPr marT="63500" marB="63500" marR="63500" marL="63500">
                    <a:solidFill>
                      <a:schemeClr val="lt1"/>
                    </a:solidFill>
                  </a:tcPr>
                </a:tc>
              </a:tr>
            </a:tbl>
          </a:graphicData>
        </a:graphic>
      </p:graphicFrame>
      <p:pic>
        <p:nvPicPr>
          <p:cNvPr id="866" name="Google Shape;866;p33" title="Screenshot 2025-11-14 at 6.00.01 PM.png"/>
          <p:cNvPicPr preferRelativeResize="0"/>
          <p:nvPr/>
        </p:nvPicPr>
        <p:blipFill>
          <a:blip r:embed="rId3">
            <a:alphaModFix/>
          </a:blip>
          <a:stretch>
            <a:fillRect/>
          </a:stretch>
        </p:blipFill>
        <p:spPr>
          <a:xfrm>
            <a:off x="5690393" y="2995725"/>
            <a:ext cx="3235184" cy="1517025"/>
          </a:xfrm>
          <a:prstGeom prst="rect">
            <a:avLst/>
          </a:prstGeom>
          <a:noFill/>
          <a:ln>
            <a:noFill/>
          </a:ln>
        </p:spPr>
      </p:pic>
      <p:sp>
        <p:nvSpPr>
          <p:cNvPr id="867" name="Google Shape;867;p33"/>
          <p:cNvSpPr txBox="1"/>
          <p:nvPr/>
        </p:nvSpPr>
        <p:spPr>
          <a:xfrm>
            <a:off x="1376875" y="457200"/>
            <a:ext cx="7493700" cy="7758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Comparison and Selection of Hardware - </a:t>
            </a:r>
            <a:endParaRPr sz="2800">
              <a:solidFill>
                <a:srgbClr val="1C2026"/>
              </a:solidFill>
              <a:latin typeface="Playfair Display"/>
              <a:ea typeface="Playfair Display"/>
              <a:cs typeface="Playfair Display"/>
              <a:sym typeface="Playfair Display"/>
            </a:endParaRPr>
          </a:p>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Distance Sensor</a:t>
            </a:r>
            <a:endParaRPr sz="2800">
              <a:solidFill>
                <a:srgbClr val="1C2026"/>
              </a:solidFill>
              <a:latin typeface="Playfair Display"/>
              <a:ea typeface="Playfair Display"/>
              <a:cs typeface="Playfair Display"/>
              <a:sym typeface="Playfair Display"/>
            </a:endParaRPr>
          </a:p>
        </p:txBody>
      </p:sp>
      <p:sp>
        <p:nvSpPr>
          <p:cNvPr id="868" name="Google Shape;868;p33"/>
          <p:cNvSpPr txBox="1"/>
          <p:nvPr/>
        </p:nvSpPr>
        <p:spPr>
          <a:xfrm>
            <a:off x="5507525" y="1452675"/>
            <a:ext cx="3132600" cy="13698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a:latin typeface="Lato"/>
                <a:ea typeface="Lato"/>
                <a:cs typeface="Lato"/>
                <a:sym typeface="Lato"/>
              </a:rPr>
              <a:t>Final Reasoning for </a:t>
            </a:r>
            <a:r>
              <a:rPr b="1" lang="en">
                <a:latin typeface="Lato"/>
                <a:ea typeface="Lato"/>
                <a:cs typeface="Lato"/>
                <a:sym typeface="Lato"/>
              </a:rPr>
              <a:t>RP </a:t>
            </a:r>
            <a:r>
              <a:rPr b="1" lang="en">
                <a:latin typeface="Lato"/>
                <a:ea typeface="Lato"/>
                <a:cs typeface="Lato"/>
                <a:sym typeface="Lato"/>
              </a:rPr>
              <a:t>LiDAR A1</a:t>
            </a:r>
            <a:r>
              <a:rPr lang="en">
                <a:latin typeface="Lato"/>
                <a:ea typeface="Lato"/>
                <a:cs typeface="Lato"/>
                <a:sym typeface="Lato"/>
              </a:rPr>
              <a:t>:</a:t>
            </a:r>
            <a:endParaRPr>
              <a:latin typeface="Lato"/>
              <a:ea typeface="Lato"/>
              <a:cs typeface="Lato"/>
              <a:sym typeface="Lato"/>
            </a:endParaRPr>
          </a:p>
          <a:p>
            <a:pPr indent="-317500" lvl="0" marL="457200" rtl="0" algn="l">
              <a:lnSpc>
                <a:spcPct val="150000"/>
              </a:lnSpc>
              <a:spcBef>
                <a:spcPts val="0"/>
              </a:spcBef>
              <a:spcAft>
                <a:spcPts val="0"/>
              </a:spcAft>
              <a:buSzPts val="1400"/>
              <a:buFont typeface="Lato"/>
              <a:buChar char="●"/>
            </a:pPr>
            <a:r>
              <a:rPr lang="en">
                <a:latin typeface="Lato"/>
                <a:ea typeface="Lato"/>
                <a:cs typeface="Lato"/>
                <a:sym typeface="Lato"/>
              </a:rPr>
              <a:t>Designed to be ideal for robot navigation and localization</a:t>
            </a:r>
            <a:endParaRPr>
              <a:latin typeface="Lato"/>
              <a:ea typeface="Lato"/>
              <a:cs typeface="Lato"/>
              <a:sym typeface="Lato"/>
            </a:endParaRPr>
          </a:p>
          <a:p>
            <a:pPr indent="-317500" lvl="0" marL="457200" rtl="0" algn="l">
              <a:lnSpc>
                <a:spcPct val="150000"/>
              </a:lnSpc>
              <a:spcBef>
                <a:spcPts val="0"/>
              </a:spcBef>
              <a:spcAft>
                <a:spcPts val="0"/>
              </a:spcAft>
              <a:buSzPts val="1400"/>
              <a:buFont typeface="Lato"/>
              <a:buChar char="●"/>
            </a:pPr>
            <a:r>
              <a:rPr lang="en">
                <a:latin typeface="Lato"/>
                <a:ea typeface="Lato"/>
                <a:cs typeface="Lato"/>
                <a:sym typeface="Lato"/>
              </a:rPr>
              <a:t>Already </a:t>
            </a:r>
            <a:r>
              <a:rPr lang="en">
                <a:latin typeface="Lato"/>
                <a:ea typeface="Lato"/>
                <a:cs typeface="Lato"/>
                <a:sym typeface="Lato"/>
              </a:rPr>
              <a:t>acquired</a:t>
            </a:r>
            <a:r>
              <a:rPr lang="en">
                <a:latin typeface="Lato"/>
                <a:ea typeface="Lato"/>
                <a:cs typeface="Lato"/>
                <a:sym typeface="Lato"/>
              </a:rPr>
              <a:t> for free</a:t>
            </a:r>
            <a:endParaRPr>
              <a:latin typeface="Lato"/>
              <a:ea typeface="Lato"/>
              <a:cs typeface="Lato"/>
              <a:sym typeface="Lato"/>
            </a:endParaRPr>
          </a:p>
        </p:txBody>
      </p:sp>
      <p:pic>
        <p:nvPicPr>
          <p:cNvPr id="869" name="Google Shape;869;p33" title="headshot (3).jpeg"/>
          <p:cNvPicPr preferRelativeResize="0"/>
          <p:nvPr/>
        </p:nvPicPr>
        <p:blipFill>
          <a:blip r:embed="rId4">
            <a:alphaModFix/>
          </a:blip>
          <a:stretch>
            <a:fillRect/>
          </a:stretch>
        </p:blipFill>
        <p:spPr>
          <a:xfrm>
            <a:off x="8095325" y="0"/>
            <a:ext cx="1048674" cy="104867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7" name="Shape 727"/>
        <p:cNvGrpSpPr/>
        <p:nvPr/>
      </p:nvGrpSpPr>
      <p:grpSpPr>
        <a:xfrm>
          <a:off x="0" y="0"/>
          <a:ext cx="0" cy="0"/>
          <a:chOff x="0" y="0"/>
          <a:chExt cx="0" cy="0"/>
        </a:xfrm>
      </p:grpSpPr>
      <p:sp>
        <p:nvSpPr>
          <p:cNvPr id="728" name="Google Shape;728;p16"/>
          <p:cNvSpPr txBox="1"/>
          <p:nvPr/>
        </p:nvSpPr>
        <p:spPr>
          <a:xfrm>
            <a:off x="3107400" y="832150"/>
            <a:ext cx="50001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Meet the Team</a:t>
            </a:r>
            <a:endParaRPr sz="2800">
              <a:solidFill>
                <a:srgbClr val="1C2026"/>
              </a:solidFill>
              <a:latin typeface="Playfair Display"/>
              <a:ea typeface="Playfair Display"/>
              <a:cs typeface="Playfair Display"/>
              <a:sym typeface="Playfair Display"/>
            </a:endParaRPr>
          </a:p>
        </p:txBody>
      </p:sp>
      <p:sp>
        <p:nvSpPr>
          <p:cNvPr id="729" name="Google Shape;729;p16"/>
          <p:cNvSpPr txBox="1"/>
          <p:nvPr/>
        </p:nvSpPr>
        <p:spPr>
          <a:xfrm>
            <a:off x="192425" y="4374959"/>
            <a:ext cx="1970100" cy="215400"/>
          </a:xfrm>
          <a:prstGeom prst="rect">
            <a:avLst/>
          </a:prstGeom>
          <a:noFill/>
          <a:ln>
            <a:noFill/>
          </a:ln>
        </p:spPr>
        <p:txBody>
          <a:bodyPr anchorCtr="0" anchor="t" bIns="0" lIns="0" spcFirstLastPara="1" rIns="0" wrap="square" tIns="0">
            <a:spAutoFit/>
          </a:bodyPr>
          <a:lstStyle/>
          <a:p>
            <a:pPr indent="0" lvl="0" marL="0" rtl="0" algn="ctr">
              <a:lnSpc>
                <a:spcPct val="115000"/>
              </a:lnSpc>
              <a:spcBef>
                <a:spcPts val="0"/>
              </a:spcBef>
              <a:spcAft>
                <a:spcPts val="0"/>
              </a:spcAft>
              <a:buNone/>
            </a:pPr>
            <a:r>
              <a:rPr lang="en">
                <a:solidFill>
                  <a:srgbClr val="1C2026"/>
                </a:solidFill>
                <a:latin typeface="Lato"/>
                <a:ea typeface="Lato"/>
                <a:cs typeface="Lato"/>
                <a:sym typeface="Lato"/>
              </a:rPr>
              <a:t>Computer Engineering</a:t>
            </a:r>
            <a:endParaRPr>
              <a:solidFill>
                <a:srgbClr val="1C2026"/>
              </a:solidFill>
              <a:latin typeface="Lato"/>
              <a:ea typeface="Lato"/>
              <a:cs typeface="Lato"/>
              <a:sym typeface="Lato"/>
            </a:endParaRPr>
          </a:p>
        </p:txBody>
      </p:sp>
      <p:sp>
        <p:nvSpPr>
          <p:cNvPr id="730" name="Google Shape;730;p16"/>
          <p:cNvSpPr txBox="1"/>
          <p:nvPr/>
        </p:nvSpPr>
        <p:spPr>
          <a:xfrm>
            <a:off x="192425" y="4081921"/>
            <a:ext cx="1970100" cy="235500"/>
          </a:xfrm>
          <a:prstGeom prst="rect">
            <a:avLst/>
          </a:prstGeom>
          <a:noFill/>
          <a:ln>
            <a:noFill/>
          </a:ln>
        </p:spPr>
        <p:txBody>
          <a:bodyPr anchorCtr="0" anchor="t" bIns="0" lIns="0" spcFirstLastPara="1" rIns="0" wrap="square" tIns="0">
            <a:spAutoFit/>
          </a:bodyPr>
          <a:lstStyle/>
          <a:p>
            <a:pPr indent="0" lvl="0" marL="0" rtl="0" algn="ctr">
              <a:lnSpc>
                <a:spcPct val="90000"/>
              </a:lnSpc>
              <a:spcBef>
                <a:spcPts val="0"/>
              </a:spcBef>
              <a:spcAft>
                <a:spcPts val="0"/>
              </a:spcAft>
              <a:buNone/>
            </a:pPr>
            <a:r>
              <a:rPr lang="en" sz="1700">
                <a:solidFill>
                  <a:srgbClr val="1C2026"/>
                </a:solidFill>
                <a:latin typeface="Playfair Display Medium"/>
                <a:ea typeface="Playfair Display Medium"/>
                <a:cs typeface="Playfair Display Medium"/>
                <a:sym typeface="Playfair Display Medium"/>
              </a:rPr>
              <a:t>Riley Newport</a:t>
            </a:r>
            <a:endParaRPr sz="1700">
              <a:solidFill>
                <a:srgbClr val="1C2026"/>
              </a:solidFill>
              <a:latin typeface="Playfair Display Medium"/>
              <a:ea typeface="Playfair Display Medium"/>
              <a:cs typeface="Playfair Display Medium"/>
              <a:sym typeface="Playfair Display Medium"/>
            </a:endParaRPr>
          </a:p>
        </p:txBody>
      </p:sp>
      <p:sp>
        <p:nvSpPr>
          <p:cNvPr id="731" name="Google Shape;731;p16"/>
          <p:cNvSpPr txBox="1"/>
          <p:nvPr/>
        </p:nvSpPr>
        <p:spPr>
          <a:xfrm>
            <a:off x="2407415" y="4081921"/>
            <a:ext cx="1970100" cy="235500"/>
          </a:xfrm>
          <a:prstGeom prst="rect">
            <a:avLst/>
          </a:prstGeom>
          <a:noFill/>
          <a:ln>
            <a:noFill/>
          </a:ln>
        </p:spPr>
        <p:txBody>
          <a:bodyPr anchorCtr="0" anchor="t" bIns="0" lIns="0" spcFirstLastPara="1" rIns="0" wrap="square" tIns="0">
            <a:spAutoFit/>
          </a:bodyPr>
          <a:lstStyle/>
          <a:p>
            <a:pPr indent="0" lvl="0" marL="0" rtl="0" algn="ctr">
              <a:lnSpc>
                <a:spcPct val="90000"/>
              </a:lnSpc>
              <a:spcBef>
                <a:spcPts val="0"/>
              </a:spcBef>
              <a:spcAft>
                <a:spcPts val="0"/>
              </a:spcAft>
              <a:buNone/>
            </a:pPr>
            <a:r>
              <a:rPr lang="en" sz="1700">
                <a:solidFill>
                  <a:srgbClr val="1C2026"/>
                </a:solidFill>
                <a:latin typeface="Playfair Display Medium"/>
                <a:ea typeface="Playfair Display Medium"/>
                <a:cs typeface="Playfair Display Medium"/>
                <a:sym typeface="Playfair Display Medium"/>
              </a:rPr>
              <a:t>Melyia Ince-Ingram</a:t>
            </a:r>
            <a:endParaRPr sz="1700">
              <a:solidFill>
                <a:srgbClr val="1C2026"/>
              </a:solidFill>
              <a:latin typeface="Playfair Display Medium"/>
              <a:ea typeface="Playfair Display Medium"/>
              <a:cs typeface="Playfair Display Medium"/>
              <a:sym typeface="Playfair Display Medium"/>
            </a:endParaRPr>
          </a:p>
        </p:txBody>
      </p:sp>
      <p:sp>
        <p:nvSpPr>
          <p:cNvPr id="732" name="Google Shape;732;p16"/>
          <p:cNvSpPr txBox="1"/>
          <p:nvPr/>
        </p:nvSpPr>
        <p:spPr>
          <a:xfrm>
            <a:off x="4622405" y="4081921"/>
            <a:ext cx="1970100" cy="235500"/>
          </a:xfrm>
          <a:prstGeom prst="rect">
            <a:avLst/>
          </a:prstGeom>
          <a:noFill/>
          <a:ln>
            <a:noFill/>
          </a:ln>
        </p:spPr>
        <p:txBody>
          <a:bodyPr anchorCtr="0" anchor="t" bIns="0" lIns="0" spcFirstLastPara="1" rIns="0" wrap="square" tIns="0">
            <a:spAutoFit/>
          </a:bodyPr>
          <a:lstStyle/>
          <a:p>
            <a:pPr indent="0" lvl="0" marL="0" rtl="0" algn="ctr">
              <a:lnSpc>
                <a:spcPct val="90000"/>
              </a:lnSpc>
              <a:spcBef>
                <a:spcPts val="0"/>
              </a:spcBef>
              <a:spcAft>
                <a:spcPts val="0"/>
              </a:spcAft>
              <a:buNone/>
            </a:pPr>
            <a:r>
              <a:rPr lang="en" sz="1700">
                <a:solidFill>
                  <a:srgbClr val="1C2026"/>
                </a:solidFill>
                <a:latin typeface="Playfair Display Medium"/>
                <a:ea typeface="Playfair Display Medium"/>
                <a:cs typeface="Playfair Display Medium"/>
                <a:sym typeface="Playfair Display Medium"/>
              </a:rPr>
              <a:t>Brandon Zabawa</a:t>
            </a:r>
            <a:endParaRPr sz="1700">
              <a:solidFill>
                <a:srgbClr val="1C2026"/>
              </a:solidFill>
              <a:latin typeface="Playfair Display Medium"/>
              <a:ea typeface="Playfair Display Medium"/>
              <a:cs typeface="Playfair Display Medium"/>
              <a:sym typeface="Playfair Display Medium"/>
            </a:endParaRPr>
          </a:p>
        </p:txBody>
      </p:sp>
      <p:sp>
        <p:nvSpPr>
          <p:cNvPr id="733" name="Google Shape;733;p16"/>
          <p:cNvSpPr txBox="1"/>
          <p:nvPr/>
        </p:nvSpPr>
        <p:spPr>
          <a:xfrm>
            <a:off x="6817800" y="4081925"/>
            <a:ext cx="1970100" cy="235500"/>
          </a:xfrm>
          <a:prstGeom prst="rect">
            <a:avLst/>
          </a:prstGeom>
          <a:noFill/>
          <a:ln>
            <a:noFill/>
          </a:ln>
        </p:spPr>
        <p:txBody>
          <a:bodyPr anchorCtr="0" anchor="t" bIns="0" lIns="0" spcFirstLastPara="1" rIns="0" wrap="square" tIns="0">
            <a:spAutoFit/>
          </a:bodyPr>
          <a:lstStyle/>
          <a:p>
            <a:pPr indent="0" lvl="0" marL="0" rtl="0" algn="ctr">
              <a:lnSpc>
                <a:spcPct val="90000"/>
              </a:lnSpc>
              <a:spcBef>
                <a:spcPts val="0"/>
              </a:spcBef>
              <a:spcAft>
                <a:spcPts val="0"/>
              </a:spcAft>
              <a:buNone/>
            </a:pPr>
            <a:r>
              <a:rPr lang="en" sz="1700">
                <a:solidFill>
                  <a:srgbClr val="1C2026"/>
                </a:solidFill>
                <a:latin typeface="Playfair Display Medium"/>
                <a:ea typeface="Playfair Display Medium"/>
                <a:cs typeface="Playfair Display Medium"/>
                <a:sym typeface="Playfair Display Medium"/>
              </a:rPr>
              <a:t>Ibrahim Khater</a:t>
            </a:r>
            <a:endParaRPr sz="1700">
              <a:solidFill>
                <a:srgbClr val="1C2026"/>
              </a:solidFill>
              <a:latin typeface="Playfair Display Medium"/>
              <a:ea typeface="Playfair Display Medium"/>
              <a:cs typeface="Playfair Display Medium"/>
              <a:sym typeface="Playfair Display Medium"/>
            </a:endParaRPr>
          </a:p>
        </p:txBody>
      </p:sp>
      <p:sp>
        <p:nvSpPr>
          <p:cNvPr id="734" name="Google Shape;734;p16"/>
          <p:cNvSpPr txBox="1"/>
          <p:nvPr/>
        </p:nvSpPr>
        <p:spPr>
          <a:xfrm>
            <a:off x="2407415" y="4374959"/>
            <a:ext cx="1970100" cy="215400"/>
          </a:xfrm>
          <a:prstGeom prst="rect">
            <a:avLst/>
          </a:prstGeom>
          <a:noFill/>
          <a:ln>
            <a:noFill/>
          </a:ln>
        </p:spPr>
        <p:txBody>
          <a:bodyPr anchorCtr="0" anchor="t" bIns="0" lIns="0" spcFirstLastPara="1" rIns="0" wrap="square" tIns="0">
            <a:spAutoFit/>
          </a:bodyPr>
          <a:lstStyle/>
          <a:p>
            <a:pPr indent="0" lvl="0" marL="0" rtl="0" algn="ctr">
              <a:lnSpc>
                <a:spcPct val="115000"/>
              </a:lnSpc>
              <a:spcBef>
                <a:spcPts val="0"/>
              </a:spcBef>
              <a:spcAft>
                <a:spcPts val="0"/>
              </a:spcAft>
              <a:buNone/>
            </a:pPr>
            <a:r>
              <a:rPr lang="en">
                <a:solidFill>
                  <a:srgbClr val="1C2026"/>
                </a:solidFill>
                <a:latin typeface="Lato"/>
                <a:ea typeface="Lato"/>
                <a:cs typeface="Lato"/>
                <a:sym typeface="Lato"/>
              </a:rPr>
              <a:t>Computer Engineering</a:t>
            </a:r>
            <a:endParaRPr>
              <a:solidFill>
                <a:srgbClr val="1C2026"/>
              </a:solidFill>
              <a:latin typeface="Lato"/>
              <a:ea typeface="Lato"/>
              <a:cs typeface="Lato"/>
              <a:sym typeface="Lato"/>
            </a:endParaRPr>
          </a:p>
        </p:txBody>
      </p:sp>
      <p:sp>
        <p:nvSpPr>
          <p:cNvPr id="735" name="Google Shape;735;p16"/>
          <p:cNvSpPr txBox="1"/>
          <p:nvPr/>
        </p:nvSpPr>
        <p:spPr>
          <a:xfrm>
            <a:off x="4622405" y="4374959"/>
            <a:ext cx="1970100" cy="215400"/>
          </a:xfrm>
          <a:prstGeom prst="rect">
            <a:avLst/>
          </a:prstGeom>
          <a:noFill/>
          <a:ln>
            <a:noFill/>
          </a:ln>
        </p:spPr>
        <p:txBody>
          <a:bodyPr anchorCtr="0" anchor="t" bIns="0" lIns="0" spcFirstLastPara="1" rIns="0" wrap="square" tIns="0">
            <a:spAutoFit/>
          </a:bodyPr>
          <a:lstStyle/>
          <a:p>
            <a:pPr indent="0" lvl="0" marL="0" rtl="0" algn="ctr">
              <a:lnSpc>
                <a:spcPct val="115000"/>
              </a:lnSpc>
              <a:spcBef>
                <a:spcPts val="0"/>
              </a:spcBef>
              <a:spcAft>
                <a:spcPts val="0"/>
              </a:spcAft>
              <a:buNone/>
            </a:pPr>
            <a:r>
              <a:rPr lang="en">
                <a:solidFill>
                  <a:srgbClr val="1C2026"/>
                </a:solidFill>
                <a:latin typeface="Lato"/>
                <a:ea typeface="Lato"/>
                <a:cs typeface="Lato"/>
                <a:sym typeface="Lato"/>
              </a:rPr>
              <a:t>Computer Engineering</a:t>
            </a:r>
            <a:endParaRPr>
              <a:solidFill>
                <a:srgbClr val="1C2026"/>
              </a:solidFill>
              <a:latin typeface="Lato"/>
              <a:ea typeface="Lato"/>
              <a:cs typeface="Lato"/>
              <a:sym typeface="Lato"/>
            </a:endParaRPr>
          </a:p>
        </p:txBody>
      </p:sp>
      <p:sp>
        <p:nvSpPr>
          <p:cNvPr id="736" name="Google Shape;736;p16"/>
          <p:cNvSpPr txBox="1"/>
          <p:nvPr/>
        </p:nvSpPr>
        <p:spPr>
          <a:xfrm>
            <a:off x="6817810" y="4374959"/>
            <a:ext cx="1970100" cy="215400"/>
          </a:xfrm>
          <a:prstGeom prst="rect">
            <a:avLst/>
          </a:prstGeom>
          <a:noFill/>
          <a:ln>
            <a:noFill/>
          </a:ln>
        </p:spPr>
        <p:txBody>
          <a:bodyPr anchorCtr="0" anchor="t" bIns="0" lIns="0" spcFirstLastPara="1" rIns="0" wrap="square" tIns="0">
            <a:spAutoFit/>
          </a:bodyPr>
          <a:lstStyle/>
          <a:p>
            <a:pPr indent="0" lvl="0" marL="0" rtl="0" algn="ctr">
              <a:lnSpc>
                <a:spcPct val="115000"/>
              </a:lnSpc>
              <a:spcBef>
                <a:spcPts val="0"/>
              </a:spcBef>
              <a:spcAft>
                <a:spcPts val="0"/>
              </a:spcAft>
              <a:buNone/>
            </a:pPr>
            <a:r>
              <a:rPr lang="en">
                <a:solidFill>
                  <a:srgbClr val="1C2026"/>
                </a:solidFill>
                <a:latin typeface="Lato"/>
                <a:ea typeface="Lato"/>
                <a:cs typeface="Lato"/>
                <a:sym typeface="Lato"/>
              </a:rPr>
              <a:t>Electrical Engineering</a:t>
            </a:r>
            <a:endParaRPr>
              <a:solidFill>
                <a:srgbClr val="1C2026"/>
              </a:solidFill>
              <a:latin typeface="Lato"/>
              <a:ea typeface="Lato"/>
              <a:cs typeface="Lato"/>
              <a:sym typeface="Lato"/>
            </a:endParaRPr>
          </a:p>
        </p:txBody>
      </p:sp>
      <p:pic>
        <p:nvPicPr>
          <p:cNvPr id="737" name="Google Shape;737;p16" title="headshot (3).jpeg"/>
          <p:cNvPicPr preferRelativeResize="0"/>
          <p:nvPr/>
        </p:nvPicPr>
        <p:blipFill>
          <a:blip r:embed="rId3">
            <a:alphaModFix/>
          </a:blip>
          <a:stretch>
            <a:fillRect/>
          </a:stretch>
        </p:blipFill>
        <p:spPr>
          <a:xfrm>
            <a:off x="408525" y="1659519"/>
            <a:ext cx="1515265" cy="2271949"/>
          </a:xfrm>
          <a:prstGeom prst="rect">
            <a:avLst/>
          </a:prstGeom>
          <a:noFill/>
          <a:ln cap="flat" cmpd="sng" w="9525">
            <a:solidFill>
              <a:srgbClr val="1C2026"/>
            </a:solidFill>
            <a:prstDash val="solid"/>
            <a:round/>
            <a:headEnd len="sm" w="sm" type="none"/>
            <a:tailEnd len="sm" w="sm" type="none"/>
          </a:ln>
        </p:spPr>
      </p:pic>
      <p:pic>
        <p:nvPicPr>
          <p:cNvPr id="738" name="Google Shape;738;p16"/>
          <p:cNvPicPr preferRelativeResize="0"/>
          <p:nvPr/>
        </p:nvPicPr>
        <p:blipFill rotWithShape="1">
          <a:blip r:embed="rId4">
            <a:alphaModFix/>
          </a:blip>
          <a:srcRect b="0" l="17200" r="15400" t="6777"/>
          <a:stretch/>
        </p:blipFill>
        <p:spPr>
          <a:xfrm>
            <a:off x="2546238" y="1661525"/>
            <a:ext cx="1692482" cy="2271949"/>
          </a:xfrm>
          <a:prstGeom prst="rect">
            <a:avLst/>
          </a:prstGeom>
          <a:noFill/>
          <a:ln cap="flat" cmpd="sng" w="9525">
            <a:solidFill>
              <a:srgbClr val="1C2026"/>
            </a:solidFill>
            <a:prstDash val="solid"/>
            <a:round/>
            <a:headEnd len="sm" w="sm" type="none"/>
            <a:tailEnd len="sm" w="sm" type="none"/>
          </a:ln>
        </p:spPr>
      </p:pic>
      <p:pic>
        <p:nvPicPr>
          <p:cNvPr id="739" name="Google Shape;739;p16"/>
          <p:cNvPicPr preferRelativeResize="0"/>
          <p:nvPr/>
        </p:nvPicPr>
        <p:blipFill>
          <a:blip r:embed="rId5">
            <a:alphaModFix/>
          </a:blip>
          <a:stretch>
            <a:fillRect/>
          </a:stretch>
        </p:blipFill>
        <p:spPr>
          <a:xfrm>
            <a:off x="6952463" y="1663644"/>
            <a:ext cx="1700786" cy="2267715"/>
          </a:xfrm>
          <a:prstGeom prst="rect">
            <a:avLst/>
          </a:prstGeom>
          <a:noFill/>
          <a:ln cap="flat" cmpd="sng" w="9525">
            <a:solidFill>
              <a:srgbClr val="1C2026"/>
            </a:solidFill>
            <a:prstDash val="solid"/>
            <a:round/>
            <a:headEnd len="sm" w="sm" type="none"/>
            <a:tailEnd len="sm" w="sm" type="none"/>
          </a:ln>
        </p:spPr>
      </p:pic>
      <p:pic>
        <p:nvPicPr>
          <p:cNvPr id="740" name="Google Shape;740;p16"/>
          <p:cNvPicPr preferRelativeResize="0"/>
          <p:nvPr/>
        </p:nvPicPr>
        <p:blipFill rotWithShape="1">
          <a:blip r:embed="rId6">
            <a:alphaModFix/>
          </a:blip>
          <a:srcRect b="0" l="16259" r="9934" t="0"/>
          <a:stretch/>
        </p:blipFill>
        <p:spPr>
          <a:xfrm>
            <a:off x="4761212" y="1661525"/>
            <a:ext cx="1692476" cy="2271951"/>
          </a:xfrm>
          <a:prstGeom prst="rect">
            <a:avLst/>
          </a:prstGeom>
          <a:noFill/>
          <a:ln cap="flat" cmpd="sng" w="9525">
            <a:solidFill>
              <a:srgbClr val="1C2026"/>
            </a:solidFill>
            <a:prstDash val="solid"/>
            <a:round/>
            <a:headEnd len="sm" w="sm" type="none"/>
            <a:tailEnd len="sm" w="sm" type="none"/>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3" name="Shape 873"/>
        <p:cNvGrpSpPr/>
        <p:nvPr/>
      </p:nvGrpSpPr>
      <p:grpSpPr>
        <a:xfrm>
          <a:off x="0" y="0"/>
          <a:ext cx="0" cy="0"/>
          <a:chOff x="0" y="0"/>
          <a:chExt cx="0" cy="0"/>
        </a:xfrm>
      </p:grpSpPr>
      <p:sp>
        <p:nvSpPr>
          <p:cNvPr id="874" name="Google Shape;874;p34"/>
          <p:cNvSpPr txBox="1"/>
          <p:nvPr/>
        </p:nvSpPr>
        <p:spPr>
          <a:xfrm>
            <a:off x="1732075" y="100100"/>
            <a:ext cx="8006100" cy="10527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400">
                <a:solidFill>
                  <a:srgbClr val="1C2026"/>
                </a:solidFill>
                <a:latin typeface="Playfair Display"/>
                <a:ea typeface="Playfair Display"/>
                <a:cs typeface="Playfair Display"/>
                <a:sym typeface="Playfair Display"/>
              </a:rPr>
              <a:t>Comparison and Selection of Hardware </a:t>
            </a:r>
            <a:br>
              <a:rPr lang="en" sz="2400">
                <a:solidFill>
                  <a:srgbClr val="1C2026"/>
                </a:solidFill>
                <a:latin typeface="Playfair Display"/>
                <a:ea typeface="Playfair Display"/>
                <a:cs typeface="Playfair Display"/>
                <a:sym typeface="Playfair Display"/>
              </a:rPr>
            </a:br>
            <a:r>
              <a:rPr lang="en" sz="2400">
                <a:solidFill>
                  <a:srgbClr val="1C2026"/>
                </a:solidFill>
                <a:latin typeface="Playfair Display"/>
                <a:ea typeface="Playfair Display"/>
                <a:cs typeface="Playfair Display"/>
                <a:sym typeface="Playfair Display"/>
              </a:rPr>
              <a:t>- Single Board Computer</a:t>
            </a:r>
            <a:endParaRPr sz="2400">
              <a:solidFill>
                <a:srgbClr val="1C2026"/>
              </a:solidFill>
              <a:latin typeface="Playfair Display"/>
              <a:ea typeface="Playfair Display"/>
              <a:cs typeface="Playfair Display"/>
              <a:sym typeface="Playfair Display"/>
            </a:endParaRPr>
          </a:p>
          <a:p>
            <a:pPr indent="0" lvl="0" marL="0" rtl="0" algn="l">
              <a:lnSpc>
                <a:spcPct val="90000"/>
              </a:lnSpc>
              <a:spcBef>
                <a:spcPts val="0"/>
              </a:spcBef>
              <a:spcAft>
                <a:spcPts val="0"/>
              </a:spcAft>
              <a:buNone/>
            </a:pPr>
            <a:r>
              <a:t/>
            </a:r>
            <a:endParaRPr sz="2800">
              <a:solidFill>
                <a:srgbClr val="1C2026"/>
              </a:solidFill>
              <a:latin typeface="Playfair Display"/>
              <a:ea typeface="Playfair Display"/>
              <a:cs typeface="Playfair Display"/>
              <a:sym typeface="Playfair Display"/>
            </a:endParaRPr>
          </a:p>
        </p:txBody>
      </p:sp>
      <p:pic>
        <p:nvPicPr>
          <p:cNvPr id="875" name="Google Shape;875;p34"/>
          <p:cNvPicPr preferRelativeResize="0"/>
          <p:nvPr/>
        </p:nvPicPr>
        <p:blipFill rotWithShape="1">
          <a:blip r:embed="rId4">
            <a:alphaModFix/>
          </a:blip>
          <a:srcRect b="0" l="17200" r="15400" t="6777"/>
          <a:stretch/>
        </p:blipFill>
        <p:spPr>
          <a:xfrm>
            <a:off x="8282079" y="0"/>
            <a:ext cx="861920" cy="1076102"/>
          </a:xfrm>
          <a:prstGeom prst="rect">
            <a:avLst/>
          </a:prstGeom>
          <a:noFill/>
          <a:ln>
            <a:noFill/>
          </a:ln>
        </p:spPr>
      </p:pic>
      <p:graphicFrame>
        <p:nvGraphicFramePr>
          <p:cNvPr id="876" name="Google Shape;876;p34"/>
          <p:cNvGraphicFramePr/>
          <p:nvPr/>
        </p:nvGraphicFramePr>
        <p:xfrm>
          <a:off x="228588" y="844825"/>
          <a:ext cx="3000000" cy="3000000"/>
        </p:xfrm>
        <a:graphic>
          <a:graphicData uri="http://schemas.openxmlformats.org/drawingml/2006/table">
            <a:tbl>
              <a:tblPr>
                <a:noFill/>
                <a:tableStyleId>{722925A3-2C40-4BBC-A61F-C28316659A22}</a:tableStyleId>
              </a:tblPr>
              <a:tblGrid>
                <a:gridCol w="1019850"/>
                <a:gridCol w="1603450"/>
                <a:gridCol w="1569000"/>
                <a:gridCol w="1300525"/>
                <a:gridCol w="1664425"/>
              </a:tblGrid>
              <a:tr h="282175">
                <a:tc gridSpan="5">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Single Board Computers</a:t>
                      </a:r>
                      <a:endParaRPr sz="1000">
                        <a:latin typeface="Times New Roman"/>
                        <a:ea typeface="Times New Roman"/>
                        <a:cs typeface="Times New Roman"/>
                        <a:sym typeface="Times New Roman"/>
                      </a:endParaRPr>
                    </a:p>
                  </a:txBody>
                  <a:tcPr marT="63500" marB="63500" marR="63500" marL="63500">
                    <a:solidFill>
                      <a:srgbClr val="9FC5E8"/>
                    </a:solidFill>
                  </a:tcPr>
                </a:tc>
                <a:tc hMerge="1"/>
                <a:tc hMerge="1"/>
                <a:tc hMerge="1"/>
                <a:tc hMerge="1"/>
              </a:tr>
              <a:tr h="282175">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Specifications</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Raspberry Pi 5</a:t>
                      </a:r>
                      <a:endParaRPr sz="10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Raspberry Pi 4B</a:t>
                      </a:r>
                      <a:endParaRPr sz="10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Nvidia Jetson Nano</a:t>
                      </a:r>
                      <a:endParaRPr sz="10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Arduino Mega</a:t>
                      </a:r>
                      <a:endParaRPr sz="1000">
                        <a:latin typeface="Times New Roman"/>
                        <a:ea typeface="Times New Roman"/>
                        <a:cs typeface="Times New Roman"/>
                        <a:sym typeface="Times New Roman"/>
                      </a:endParaRPr>
                    </a:p>
                  </a:txBody>
                  <a:tcPr marT="63500" marB="63500" marR="63500" marL="63500">
                    <a:solidFill>
                      <a:srgbClr val="9FC5E8"/>
                    </a:solidFill>
                  </a:tcPr>
                </a:tc>
              </a:tr>
              <a:tr h="436475">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CPU</a:t>
                      </a:r>
                      <a:endParaRPr sz="1000">
                        <a:latin typeface="Times New Roman"/>
                        <a:ea typeface="Times New Roman"/>
                        <a:cs typeface="Times New Roman"/>
                        <a:sym typeface="Times New Roman"/>
                      </a:endParaRPr>
                    </a:p>
                  </a:txBody>
                  <a:tcPr marT="63500" marB="63500" marR="63500" marL="63500">
                    <a:solidFill>
                      <a:srgbClr val="CFE2F3"/>
                    </a:solidFill>
                  </a:tcPr>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2.4GHz quad-core 64-bit Arm Cortex-A76 CPU</a:t>
                      </a:r>
                      <a:endParaRPr sz="10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Quad-core Cortex-A72 at 1.5GHz</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ARM Cortex -A57 MPCore (Quad-Core)</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Quad-core ARM Cortex-A57 at 1.43GHz</a:t>
                      </a:r>
                      <a:endParaRPr sz="1000">
                        <a:latin typeface="Times New Roman"/>
                        <a:ea typeface="Times New Roman"/>
                        <a:cs typeface="Times New Roman"/>
                        <a:sym typeface="Times New Roman"/>
                      </a:endParaRPr>
                    </a:p>
                  </a:txBody>
                  <a:tcPr marT="63500" marB="63500" marR="63500" marL="63500"/>
                </a:tc>
              </a:tr>
              <a:tr h="322600">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RAM</a:t>
                      </a:r>
                      <a:endParaRPr sz="1000">
                        <a:latin typeface="Times New Roman"/>
                        <a:ea typeface="Times New Roman"/>
                        <a:cs typeface="Times New Roman"/>
                        <a:sym typeface="Times New Roman"/>
                      </a:endParaRPr>
                    </a:p>
                  </a:txBody>
                  <a:tcPr marT="63500" marB="63500" marR="63500" marL="63500">
                    <a:solidFill>
                      <a:srgbClr val="CFE2F3"/>
                    </a:solidFill>
                  </a:tcPr>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8GB LPDDR4X SDRAM</a:t>
                      </a:r>
                      <a:endParaRPr sz="10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8GB LPDDR4</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4GB at 1600MHz LPDDR4</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8KB SRAM</a:t>
                      </a:r>
                      <a:endParaRPr sz="1000">
                        <a:latin typeface="Times New Roman"/>
                        <a:ea typeface="Times New Roman"/>
                        <a:cs typeface="Times New Roman"/>
                        <a:sym typeface="Times New Roman"/>
                      </a:endParaRPr>
                    </a:p>
                  </a:txBody>
                  <a:tcPr marT="63500" marB="63500" marR="63500" marL="63500"/>
                </a:tc>
              </a:tr>
              <a:tr h="814550">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Wireless Connectivity</a:t>
                      </a:r>
                      <a:endParaRPr sz="1000">
                        <a:latin typeface="Times New Roman"/>
                        <a:ea typeface="Times New Roman"/>
                        <a:cs typeface="Times New Roman"/>
                        <a:sym typeface="Times New Roman"/>
                      </a:endParaRPr>
                    </a:p>
                  </a:txBody>
                  <a:tcPr marT="63500" marB="63500" marR="63500" marL="63500">
                    <a:solidFill>
                      <a:srgbClr val="CFE2F3"/>
                    </a:solidFill>
                  </a:tcPr>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Dual-band 802.11ac Wi-Fi,Bluetooth 5.0 / Bluetooth Low Energy (BLE)</a:t>
                      </a:r>
                      <a:endParaRPr sz="1000">
                        <a:latin typeface="Times New Roman"/>
                        <a:ea typeface="Times New Roman"/>
                        <a:cs typeface="Times New Roman"/>
                        <a:sym typeface="Times New Roman"/>
                      </a:endParaRPr>
                    </a:p>
                    <a:p>
                      <a:pPr indent="0" lvl="0" marL="0" rtl="0" algn="ctr">
                        <a:spcBef>
                          <a:spcPts val="0"/>
                        </a:spcBef>
                        <a:spcAft>
                          <a:spcPts val="0"/>
                        </a:spcAft>
                        <a:buNone/>
                      </a:pPr>
                      <a:r>
                        <a:t/>
                      </a:r>
                      <a:endParaRPr sz="10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2.4- 5.0 GHz IEEE 802.11b/g/n/ac wireless LAN,</a:t>
                      </a:r>
                      <a:endParaRPr sz="1000">
                        <a:latin typeface="Times New Roman"/>
                        <a:ea typeface="Times New Roman"/>
                        <a:cs typeface="Times New Roman"/>
                        <a:sym typeface="Times New Roman"/>
                      </a:endParaRPr>
                    </a:p>
                    <a:p>
                      <a:pPr indent="0" lvl="0" marL="0" rtl="0" algn="ctr">
                        <a:spcBef>
                          <a:spcPts val="0"/>
                        </a:spcBef>
                        <a:spcAft>
                          <a:spcPts val="0"/>
                        </a:spcAft>
                        <a:buNone/>
                      </a:pPr>
                      <a:r>
                        <a:rPr lang="en" sz="1000">
                          <a:latin typeface="Times New Roman"/>
                          <a:ea typeface="Times New Roman"/>
                          <a:cs typeface="Times New Roman"/>
                          <a:sym typeface="Times New Roman"/>
                        </a:rPr>
                        <a:t>Bluetooth 5.0</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No WiFi</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No WiFi/Bluetooth</a:t>
                      </a:r>
                      <a:endParaRPr sz="1000">
                        <a:latin typeface="Times New Roman"/>
                        <a:ea typeface="Times New Roman"/>
                        <a:cs typeface="Times New Roman"/>
                        <a:sym typeface="Times New Roman"/>
                      </a:endParaRPr>
                    </a:p>
                  </a:txBody>
                  <a:tcPr marT="63500" marB="63500" marR="63500" marL="63500"/>
                </a:tc>
              </a:tr>
              <a:tr h="482150">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Input Power</a:t>
                      </a:r>
                      <a:endParaRPr sz="1000">
                        <a:latin typeface="Times New Roman"/>
                        <a:ea typeface="Times New Roman"/>
                        <a:cs typeface="Times New Roman"/>
                        <a:sym typeface="Times New Roman"/>
                      </a:endParaRPr>
                    </a:p>
                  </a:txBody>
                  <a:tcPr marT="63500" marB="63500" marR="63500" marL="63500">
                    <a:solidFill>
                      <a:srgbClr val="CFE2F3"/>
                    </a:solidFill>
                  </a:tcPr>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5V/5A DC power via USB-Ct</a:t>
                      </a:r>
                      <a:endParaRPr sz="10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5V/3A DC via USB-C connector and GPIO</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5.0V DC input</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5V/200mA DC Input</a:t>
                      </a:r>
                      <a:endParaRPr sz="1000">
                        <a:latin typeface="Times New Roman"/>
                        <a:ea typeface="Times New Roman"/>
                        <a:cs typeface="Times New Roman"/>
                        <a:sym typeface="Times New Roman"/>
                      </a:endParaRPr>
                    </a:p>
                  </a:txBody>
                  <a:tcPr marT="63500" marB="63500" marR="63500" marL="63500"/>
                </a:tc>
              </a:tr>
              <a:tr h="395650">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GPIO</a:t>
                      </a:r>
                      <a:endParaRPr sz="1000">
                        <a:latin typeface="Times New Roman"/>
                        <a:ea typeface="Times New Roman"/>
                        <a:cs typeface="Times New Roman"/>
                        <a:sym typeface="Times New Roman"/>
                      </a:endParaRPr>
                    </a:p>
                  </a:txBody>
                  <a:tcPr marT="63500" marB="63500" marR="63500" marL="63500">
                    <a:solidFill>
                      <a:srgbClr val="CFE2F3"/>
                    </a:solidFill>
                  </a:tcPr>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Standard 40-pin header</a:t>
                      </a:r>
                      <a:endParaRPr sz="10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Standard 40-pin GPIO header</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Standard 40-pin GPIO header</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54 digital I/O pins</a:t>
                      </a:r>
                      <a:endParaRPr sz="1000">
                        <a:latin typeface="Times New Roman"/>
                        <a:ea typeface="Times New Roman"/>
                        <a:cs typeface="Times New Roman"/>
                        <a:sym typeface="Times New Roman"/>
                      </a:endParaRPr>
                    </a:p>
                  </a:txBody>
                  <a:tcPr marT="63500" marB="63500" marR="63500" marL="63500"/>
                </a:tc>
              </a:tr>
              <a:tr h="258250">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Communication</a:t>
                      </a:r>
                      <a:endParaRPr sz="1000">
                        <a:latin typeface="Times New Roman"/>
                        <a:ea typeface="Times New Roman"/>
                        <a:cs typeface="Times New Roman"/>
                        <a:sym typeface="Times New Roman"/>
                      </a:endParaRPr>
                    </a:p>
                  </a:txBody>
                  <a:tcPr marT="63500" marB="63500" marR="63500" marL="63500">
                    <a:solidFill>
                      <a:srgbClr val="CFE2F3"/>
                    </a:solidFill>
                  </a:tcPr>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Same as Raspberry Pi 4</a:t>
                      </a:r>
                      <a:endParaRPr sz="10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1 bus I2C,SPI, 1 UART </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4 ports UART,SPI,I2C</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GPIO UART,SPI, I2C</a:t>
                      </a:r>
                      <a:endParaRPr sz="1000">
                        <a:latin typeface="Times New Roman"/>
                        <a:ea typeface="Times New Roman"/>
                        <a:cs typeface="Times New Roman"/>
                        <a:sym typeface="Times New Roman"/>
                      </a:endParaRPr>
                    </a:p>
                  </a:txBody>
                  <a:tcPr marT="63500" marB="63500" marR="63500" marL="63500"/>
                </a:tc>
              </a:tr>
              <a:tr h="256000">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GPU</a:t>
                      </a:r>
                      <a:endParaRPr sz="1000">
                        <a:latin typeface="Times New Roman"/>
                        <a:ea typeface="Times New Roman"/>
                        <a:cs typeface="Times New Roman"/>
                        <a:sym typeface="Times New Roman"/>
                      </a:endParaRPr>
                    </a:p>
                  </a:txBody>
                  <a:tcPr marT="63500" marB="63500" marR="63500" marL="63500">
                    <a:solidFill>
                      <a:srgbClr val="CFE2F3"/>
                    </a:solidFill>
                  </a:tcPr>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VideoCore VII GPU</a:t>
                      </a:r>
                      <a:endParaRPr sz="10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VideoCore VI</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128-core GPU</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None</a:t>
                      </a:r>
                      <a:endParaRPr sz="1000">
                        <a:latin typeface="Times New Roman"/>
                        <a:ea typeface="Times New Roman"/>
                        <a:cs typeface="Times New Roman"/>
                        <a:sym typeface="Times New Roman"/>
                      </a:endParaRPr>
                    </a:p>
                  </a:txBody>
                  <a:tcPr marT="63500" marB="63500" marR="63500" marL="63500"/>
                </a:tc>
              </a:tr>
              <a:tr h="395650">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Software Support</a:t>
                      </a:r>
                      <a:endParaRPr sz="1000">
                        <a:latin typeface="Times New Roman"/>
                        <a:ea typeface="Times New Roman"/>
                        <a:cs typeface="Times New Roman"/>
                        <a:sym typeface="Times New Roman"/>
                      </a:endParaRPr>
                    </a:p>
                  </a:txBody>
                  <a:tcPr marT="63500" marB="63500" marR="63500" marL="63500">
                    <a:solidFill>
                      <a:srgbClr val="CFE2F3"/>
                    </a:solidFill>
                  </a:tcPr>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Linux, ROS2</a:t>
                      </a:r>
                      <a:endParaRPr sz="10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Linux, ROS2</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Linux, AI-based CUDA acceleration</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Arduino</a:t>
                      </a:r>
                      <a:endParaRPr sz="1000">
                        <a:latin typeface="Times New Roman"/>
                        <a:ea typeface="Times New Roman"/>
                        <a:cs typeface="Times New Roman"/>
                        <a:sym typeface="Times New Roman"/>
                      </a:endParaRPr>
                    </a:p>
                  </a:txBody>
                  <a:tcPr marT="63500" marB="63500" marR="63500" marL="63500"/>
                </a:tc>
              </a:tr>
            </a:tbl>
          </a:graphicData>
        </a:graphic>
      </p:graphicFrame>
      <p:sp>
        <p:nvSpPr>
          <p:cNvPr id="877" name="Google Shape;877;p34"/>
          <p:cNvSpPr txBox="1"/>
          <p:nvPr/>
        </p:nvSpPr>
        <p:spPr>
          <a:xfrm>
            <a:off x="7431375" y="1452675"/>
            <a:ext cx="1650600" cy="23088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1200">
                <a:latin typeface="Lato"/>
                <a:ea typeface="Lato"/>
                <a:cs typeface="Lato"/>
                <a:sym typeface="Lato"/>
              </a:rPr>
              <a:t>Final Reasoning for </a:t>
            </a:r>
            <a:r>
              <a:rPr b="1" lang="en" sz="1200">
                <a:latin typeface="Lato"/>
                <a:ea typeface="Lato"/>
                <a:cs typeface="Lato"/>
                <a:sym typeface="Lato"/>
              </a:rPr>
              <a:t>Raspberry Pi 5</a:t>
            </a:r>
            <a:endParaRPr sz="1200">
              <a:latin typeface="Lato"/>
              <a:ea typeface="Lato"/>
              <a:cs typeface="Lato"/>
              <a:sym typeface="Lato"/>
            </a:endParaRPr>
          </a:p>
          <a:p>
            <a:pPr indent="-304800" lvl="0" marL="457200" rtl="0" algn="l">
              <a:lnSpc>
                <a:spcPct val="150000"/>
              </a:lnSpc>
              <a:spcBef>
                <a:spcPts val="0"/>
              </a:spcBef>
              <a:spcAft>
                <a:spcPts val="0"/>
              </a:spcAft>
              <a:buSzPts val="1200"/>
              <a:buFont typeface="Lato"/>
              <a:buChar char="●"/>
            </a:pPr>
            <a:r>
              <a:rPr lang="en" sz="1200">
                <a:latin typeface="Lato"/>
                <a:ea typeface="Lato"/>
                <a:cs typeface="Lato"/>
                <a:sym typeface="Lato"/>
              </a:rPr>
              <a:t>Readily available</a:t>
            </a:r>
            <a:endParaRPr sz="1200">
              <a:latin typeface="Lato"/>
              <a:ea typeface="Lato"/>
              <a:cs typeface="Lato"/>
              <a:sym typeface="Lato"/>
            </a:endParaRPr>
          </a:p>
          <a:p>
            <a:pPr indent="-304800" lvl="0" marL="457200" rtl="0" algn="l">
              <a:lnSpc>
                <a:spcPct val="150000"/>
              </a:lnSpc>
              <a:spcBef>
                <a:spcPts val="0"/>
              </a:spcBef>
              <a:spcAft>
                <a:spcPts val="0"/>
              </a:spcAft>
              <a:buSzPts val="1200"/>
              <a:buFont typeface="Lato"/>
              <a:buChar char="●"/>
            </a:pPr>
            <a:r>
              <a:rPr lang="en" sz="1200">
                <a:latin typeface="Lato"/>
                <a:ea typeface="Lato"/>
                <a:cs typeface="Lato"/>
                <a:sym typeface="Lato"/>
              </a:rPr>
              <a:t>Handles the computational load of SLAM and Nav2</a:t>
            </a:r>
            <a:endParaRPr sz="1200">
              <a:latin typeface="Lato"/>
              <a:ea typeface="Lato"/>
              <a:cs typeface="Lato"/>
              <a:sym typeface="Lato"/>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1" name="Shape 881"/>
        <p:cNvGrpSpPr/>
        <p:nvPr/>
      </p:nvGrpSpPr>
      <p:grpSpPr>
        <a:xfrm>
          <a:off x="0" y="0"/>
          <a:ext cx="0" cy="0"/>
          <a:chOff x="0" y="0"/>
          <a:chExt cx="0" cy="0"/>
        </a:xfrm>
      </p:grpSpPr>
      <p:sp>
        <p:nvSpPr>
          <p:cNvPr id="882" name="Google Shape;882;p35"/>
          <p:cNvSpPr txBox="1"/>
          <p:nvPr/>
        </p:nvSpPr>
        <p:spPr>
          <a:xfrm>
            <a:off x="1376875" y="457200"/>
            <a:ext cx="7493700" cy="7758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Comparison and Selection of Hardware - Inertial Measurement Unit</a:t>
            </a:r>
            <a:endParaRPr sz="2800">
              <a:solidFill>
                <a:srgbClr val="1C2026"/>
              </a:solidFill>
              <a:latin typeface="Playfair Display"/>
              <a:ea typeface="Playfair Display"/>
              <a:cs typeface="Playfair Display"/>
              <a:sym typeface="Playfair Display"/>
            </a:endParaRPr>
          </a:p>
        </p:txBody>
      </p:sp>
      <p:graphicFrame>
        <p:nvGraphicFramePr>
          <p:cNvPr id="883" name="Google Shape;883;p35"/>
          <p:cNvGraphicFramePr/>
          <p:nvPr/>
        </p:nvGraphicFramePr>
        <p:xfrm>
          <a:off x="4941925" y="1489663"/>
          <a:ext cx="3000000" cy="3000000"/>
        </p:xfrm>
        <a:graphic>
          <a:graphicData uri="http://schemas.openxmlformats.org/drawingml/2006/table">
            <a:tbl>
              <a:tblPr>
                <a:noFill/>
                <a:tableStyleId>{722925A3-2C40-4BBC-A61F-C28316659A22}</a:tableStyleId>
              </a:tblPr>
              <a:tblGrid>
                <a:gridCol w="1024000"/>
                <a:gridCol w="1024000"/>
                <a:gridCol w="1024000"/>
                <a:gridCol w="1024000"/>
              </a:tblGrid>
              <a:tr h="261625">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Feature</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MPU-6050</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ICM-42688</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LSM6DSO</a:t>
                      </a:r>
                      <a:endParaRPr sz="1200">
                        <a:latin typeface="Times New Roman"/>
                        <a:ea typeface="Times New Roman"/>
                        <a:cs typeface="Times New Roman"/>
                        <a:sym typeface="Times New Roman"/>
                      </a:endParaRPr>
                    </a:p>
                  </a:txBody>
                  <a:tcPr marT="63500" marB="63500" marR="63500" marL="63500">
                    <a:solidFill>
                      <a:srgbClr val="9FC5E8"/>
                    </a:solidFill>
                  </a:tcPr>
                </a:tc>
              </a:tr>
              <a:tr h="261625">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Comm. Interface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I2C</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I2C/I3C/SPI</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I2C/I3C/SPI</a:t>
                      </a:r>
                      <a:endParaRPr sz="1200">
                        <a:latin typeface="Times New Roman"/>
                        <a:ea typeface="Times New Roman"/>
                        <a:cs typeface="Times New Roman"/>
                        <a:sym typeface="Times New Roman"/>
                      </a:endParaRPr>
                    </a:p>
                  </a:txBody>
                  <a:tcPr marT="63500" marB="63500" marR="63500" marL="63500">
                    <a:solidFill>
                      <a:srgbClr val="FBFBFB"/>
                    </a:solidFill>
                  </a:tcPr>
                </a:tc>
              </a:tr>
              <a:tr h="415350">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Power Consumption</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Moderate</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Moderate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a:t>
                      </a:r>
                      <a:endParaRPr sz="1200">
                        <a:latin typeface="Times New Roman"/>
                        <a:ea typeface="Times New Roman"/>
                        <a:cs typeface="Times New Roman"/>
                        <a:sym typeface="Times New Roman"/>
                      </a:endParaRPr>
                    </a:p>
                  </a:txBody>
                  <a:tcPr marT="63500" marB="63500" marR="63500" marL="63500">
                    <a:solidFill>
                      <a:srgbClr val="FBFBFB"/>
                    </a:solidFill>
                  </a:tcPr>
                </a:tc>
              </a:tr>
              <a:tr h="261625">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Noise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Moderate</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a:t>
                      </a:r>
                      <a:endParaRPr sz="1200">
                        <a:latin typeface="Times New Roman"/>
                        <a:ea typeface="Times New Roman"/>
                        <a:cs typeface="Times New Roman"/>
                        <a:sym typeface="Times New Roman"/>
                      </a:endParaRPr>
                    </a:p>
                  </a:txBody>
                  <a:tcPr marT="63500" marB="63500" marR="63500" marL="63500">
                    <a:solidFill>
                      <a:srgbClr val="FBFBFB"/>
                    </a:solidFill>
                  </a:tcPr>
                </a:tc>
              </a:tr>
              <a:tr h="415350">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Accelerometer Range (g)</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±2 to ±</a:t>
                      </a:r>
                      <a:r>
                        <a:rPr lang="en" sz="1200">
                          <a:latin typeface="Times New Roman"/>
                          <a:ea typeface="Times New Roman"/>
                          <a:cs typeface="Times New Roman"/>
                          <a:sym typeface="Times New Roman"/>
                        </a:rPr>
                        <a:t>16</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±2 to ±16</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±2 to ±16</a:t>
                      </a:r>
                      <a:endParaRPr sz="1200">
                        <a:latin typeface="Times New Roman"/>
                        <a:ea typeface="Times New Roman"/>
                        <a:cs typeface="Times New Roman"/>
                        <a:sym typeface="Times New Roman"/>
                      </a:endParaRPr>
                    </a:p>
                  </a:txBody>
                  <a:tcPr marT="63500" marB="63500" marR="63500" marL="63500">
                    <a:solidFill>
                      <a:srgbClr val="FBFBFB"/>
                    </a:solidFill>
                  </a:tcPr>
                </a:tc>
              </a:tr>
              <a:tr h="569100">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Gyroscope Range (dps)</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±250 to ±</a:t>
                      </a:r>
                      <a:r>
                        <a:rPr lang="en" sz="1200">
                          <a:latin typeface="Times New Roman"/>
                          <a:ea typeface="Times New Roman"/>
                          <a:cs typeface="Times New Roman"/>
                          <a:sym typeface="Times New Roman"/>
                        </a:rPr>
                        <a:t>2000</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±15.625 to ±2000</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±125 to ±2000</a:t>
                      </a:r>
                      <a:endParaRPr sz="1200">
                        <a:latin typeface="Times New Roman"/>
                        <a:ea typeface="Times New Roman"/>
                        <a:cs typeface="Times New Roman"/>
                        <a:sym typeface="Times New Roman"/>
                      </a:endParaRPr>
                    </a:p>
                  </a:txBody>
                  <a:tcPr marT="63500" marB="63500" marR="63500" marL="63500">
                    <a:solidFill>
                      <a:srgbClr val="FBFBFB"/>
                    </a:solidFill>
                  </a:tcPr>
                </a:tc>
              </a:tr>
              <a:tr h="261625">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Cost</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Very Low</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a:t>
                      </a:r>
                      <a:endParaRPr sz="1200">
                        <a:latin typeface="Times New Roman"/>
                        <a:ea typeface="Times New Roman"/>
                        <a:cs typeface="Times New Roman"/>
                        <a:sym typeface="Times New Roman"/>
                      </a:endParaRPr>
                    </a:p>
                  </a:txBody>
                  <a:tcPr marT="63500" marB="63500" marR="63500" marL="63500">
                    <a:solidFill>
                      <a:srgbClr val="FBFBFB"/>
                    </a:solidFill>
                  </a:tcPr>
                </a:tc>
              </a:tr>
            </a:tbl>
          </a:graphicData>
        </a:graphic>
      </p:graphicFrame>
      <p:graphicFrame>
        <p:nvGraphicFramePr>
          <p:cNvPr id="884" name="Google Shape;884;p35"/>
          <p:cNvGraphicFramePr/>
          <p:nvPr/>
        </p:nvGraphicFramePr>
        <p:xfrm>
          <a:off x="219206" y="1489675"/>
          <a:ext cx="3000000" cy="3000000"/>
        </p:xfrm>
        <a:graphic>
          <a:graphicData uri="http://schemas.openxmlformats.org/drawingml/2006/table">
            <a:tbl>
              <a:tblPr>
                <a:noFill/>
                <a:tableStyleId>{722925A3-2C40-4BBC-A61F-C28316659A22}</a:tableStyleId>
              </a:tblPr>
              <a:tblGrid>
                <a:gridCol w="1549475"/>
                <a:gridCol w="1549475"/>
                <a:gridCol w="1549475"/>
              </a:tblGrid>
              <a:tr h="27447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Feature</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6-Axis IMU</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9-Axis IMU</a:t>
                      </a:r>
                      <a:endParaRPr sz="1200">
                        <a:latin typeface="Times New Roman"/>
                        <a:ea typeface="Times New Roman"/>
                        <a:cs typeface="Times New Roman"/>
                        <a:sym typeface="Times New Roman"/>
                      </a:endParaRPr>
                    </a:p>
                  </a:txBody>
                  <a:tcPr marT="63500" marB="63500" marR="63500" marL="63500">
                    <a:solidFill>
                      <a:srgbClr val="9FC5E8"/>
                    </a:solidFill>
                  </a:tcPr>
                </a:tc>
              </a:tr>
              <a:tr h="597050">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Sensors</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3-axis gyroscope,</a:t>
                      </a:r>
                      <a:endParaRPr sz="1200">
                        <a:latin typeface="Times New Roman"/>
                        <a:ea typeface="Times New Roman"/>
                        <a:cs typeface="Times New Roman"/>
                        <a:sym typeface="Times New Roman"/>
                      </a:endParaRPr>
                    </a:p>
                    <a:p>
                      <a:pPr indent="0" lvl="0" marL="0" rtl="0" algn="l">
                        <a:spcBef>
                          <a:spcPts val="0"/>
                        </a:spcBef>
                        <a:spcAft>
                          <a:spcPts val="0"/>
                        </a:spcAft>
                        <a:buNone/>
                      </a:pPr>
                      <a:r>
                        <a:rPr lang="en" sz="1200">
                          <a:latin typeface="Times New Roman"/>
                          <a:ea typeface="Times New Roman"/>
                          <a:cs typeface="Times New Roman"/>
                          <a:sym typeface="Times New Roman"/>
                        </a:rPr>
                        <a:t>3-axis accelerometer</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3-axis gyroscope,</a:t>
                      </a:r>
                      <a:endParaRPr sz="1200">
                        <a:latin typeface="Times New Roman"/>
                        <a:ea typeface="Times New Roman"/>
                        <a:cs typeface="Times New Roman"/>
                        <a:sym typeface="Times New Roman"/>
                      </a:endParaRPr>
                    </a:p>
                    <a:p>
                      <a:pPr indent="0" lvl="0" marL="0" rtl="0" algn="l">
                        <a:spcBef>
                          <a:spcPts val="0"/>
                        </a:spcBef>
                        <a:spcAft>
                          <a:spcPts val="0"/>
                        </a:spcAft>
                        <a:buNone/>
                      </a:pPr>
                      <a:r>
                        <a:rPr lang="en" sz="1200">
                          <a:latin typeface="Times New Roman"/>
                          <a:ea typeface="Times New Roman"/>
                          <a:cs typeface="Times New Roman"/>
                          <a:sym typeface="Times New Roman"/>
                        </a:rPr>
                        <a:t>3-axis accelerometer,</a:t>
                      </a:r>
                      <a:endParaRPr sz="1200">
                        <a:latin typeface="Times New Roman"/>
                        <a:ea typeface="Times New Roman"/>
                        <a:cs typeface="Times New Roman"/>
                        <a:sym typeface="Times New Roman"/>
                      </a:endParaRPr>
                    </a:p>
                    <a:p>
                      <a:pPr indent="0" lvl="0" marL="0" rtl="0" algn="l">
                        <a:spcBef>
                          <a:spcPts val="0"/>
                        </a:spcBef>
                        <a:spcAft>
                          <a:spcPts val="0"/>
                        </a:spcAft>
                        <a:buNone/>
                      </a:pPr>
                      <a:r>
                        <a:rPr lang="en" sz="1200">
                          <a:latin typeface="Times New Roman"/>
                          <a:ea typeface="Times New Roman"/>
                          <a:cs typeface="Times New Roman"/>
                          <a:sym typeface="Times New Roman"/>
                        </a:rPr>
                        <a:t>3-axis magnetometer</a:t>
                      </a:r>
                      <a:endParaRPr sz="1200">
                        <a:latin typeface="Times New Roman"/>
                        <a:ea typeface="Times New Roman"/>
                        <a:cs typeface="Times New Roman"/>
                        <a:sym typeface="Times New Roman"/>
                      </a:endParaRPr>
                    </a:p>
                  </a:txBody>
                  <a:tcPr marT="63500" marB="63500" marR="63500" marL="63500"/>
                </a:tc>
              </a:tr>
              <a:tr h="274475">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Complexity</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Moderate</a:t>
                      </a:r>
                      <a:endParaRPr sz="1200">
                        <a:latin typeface="Times New Roman"/>
                        <a:ea typeface="Times New Roman"/>
                        <a:cs typeface="Times New Roman"/>
                        <a:sym typeface="Times New Roman"/>
                      </a:endParaRPr>
                    </a:p>
                  </a:txBody>
                  <a:tcPr marT="63500" marB="63500" marR="63500" marL="63500"/>
                </a:tc>
              </a:tr>
              <a:tr h="435750">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Susceptibility to Interference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High</a:t>
                      </a:r>
                      <a:endParaRPr sz="1200">
                        <a:latin typeface="Times New Roman"/>
                        <a:ea typeface="Times New Roman"/>
                        <a:cs typeface="Times New Roman"/>
                        <a:sym typeface="Times New Roman"/>
                      </a:endParaRPr>
                    </a:p>
                  </a:txBody>
                  <a:tcPr marT="63500" marB="63500" marR="63500" marL="63500"/>
                </a:tc>
              </a:tr>
              <a:tr h="274475">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Power Consumption</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Moderate</a:t>
                      </a:r>
                      <a:endParaRPr sz="1200">
                        <a:latin typeface="Times New Roman"/>
                        <a:ea typeface="Times New Roman"/>
                        <a:cs typeface="Times New Roman"/>
                        <a:sym typeface="Times New Roman"/>
                      </a:endParaRPr>
                    </a:p>
                  </a:txBody>
                  <a:tcPr marT="63500" marB="63500" marR="63500" marL="63500"/>
                </a:tc>
              </a:tr>
              <a:tr h="274475">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Cost</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Moderate</a:t>
                      </a:r>
                      <a:endParaRPr sz="1200">
                        <a:latin typeface="Times New Roman"/>
                        <a:ea typeface="Times New Roman"/>
                        <a:cs typeface="Times New Roman"/>
                        <a:sym typeface="Times New Roman"/>
                      </a:endParaRPr>
                    </a:p>
                  </a:txBody>
                  <a:tcPr marT="63500" marB="63500" marR="63500" marL="63500"/>
                </a:tc>
              </a:tr>
            </a:tbl>
          </a:graphicData>
        </a:graphic>
      </p:graphicFrame>
      <p:pic>
        <p:nvPicPr>
          <p:cNvPr id="885" name="Google Shape;885;p35"/>
          <p:cNvPicPr preferRelativeResize="0"/>
          <p:nvPr/>
        </p:nvPicPr>
        <p:blipFill rotWithShape="1">
          <a:blip r:embed="rId3">
            <a:alphaModFix/>
          </a:blip>
          <a:srcRect b="9028" l="0" r="0" t="10358"/>
          <a:stretch/>
        </p:blipFill>
        <p:spPr>
          <a:xfrm>
            <a:off x="8142807" y="0"/>
            <a:ext cx="1001192" cy="1076101"/>
          </a:xfrm>
          <a:prstGeom prst="rect">
            <a:avLst/>
          </a:prstGeom>
          <a:noFill/>
          <a:ln>
            <a:noFill/>
          </a:ln>
        </p:spPr>
      </p:pic>
      <p:sp>
        <p:nvSpPr>
          <p:cNvPr id="886" name="Google Shape;886;p35"/>
          <p:cNvSpPr txBox="1"/>
          <p:nvPr/>
        </p:nvSpPr>
        <p:spPr>
          <a:xfrm>
            <a:off x="219200" y="4039875"/>
            <a:ext cx="4453200" cy="6465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1200">
                <a:latin typeface="Lato"/>
                <a:ea typeface="Lato"/>
                <a:cs typeface="Lato"/>
                <a:sym typeface="Lato"/>
              </a:rPr>
              <a:t>Final Reasoning for </a:t>
            </a:r>
            <a:r>
              <a:rPr b="1" lang="en" sz="1200">
                <a:latin typeface="Lato"/>
                <a:ea typeface="Lato"/>
                <a:cs typeface="Lato"/>
                <a:sym typeface="Lato"/>
              </a:rPr>
              <a:t>MPU6050:</a:t>
            </a:r>
            <a:endParaRPr b="1" sz="1200">
              <a:latin typeface="Lato"/>
              <a:ea typeface="Lato"/>
              <a:cs typeface="Lato"/>
              <a:sym typeface="Lato"/>
            </a:endParaRPr>
          </a:p>
          <a:p>
            <a:pPr indent="-304800" lvl="0" marL="457200" rtl="0" algn="l">
              <a:lnSpc>
                <a:spcPct val="150000"/>
              </a:lnSpc>
              <a:spcBef>
                <a:spcPts val="0"/>
              </a:spcBef>
              <a:spcAft>
                <a:spcPts val="0"/>
              </a:spcAft>
              <a:buSzPts val="1200"/>
              <a:buFont typeface="Lato"/>
              <a:buChar char="●"/>
            </a:pPr>
            <a:r>
              <a:rPr lang="en" sz="1200">
                <a:latin typeface="Lato"/>
                <a:ea typeface="Lato"/>
                <a:cs typeface="Lato"/>
                <a:sym typeface="Lato"/>
              </a:rPr>
              <a:t>Low cost, consistent, and easy to integrate</a:t>
            </a:r>
            <a:endParaRPr sz="1200">
              <a:latin typeface="Lato"/>
              <a:ea typeface="Lato"/>
              <a:cs typeface="Lato"/>
              <a:sym typeface="Lato"/>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0" name="Shape 890"/>
        <p:cNvGrpSpPr/>
        <p:nvPr/>
      </p:nvGrpSpPr>
      <p:grpSpPr>
        <a:xfrm>
          <a:off x="0" y="0"/>
          <a:ext cx="0" cy="0"/>
          <a:chOff x="0" y="0"/>
          <a:chExt cx="0" cy="0"/>
        </a:xfrm>
      </p:grpSpPr>
      <p:sp>
        <p:nvSpPr>
          <p:cNvPr id="891" name="Google Shape;891;p36"/>
          <p:cNvSpPr txBox="1"/>
          <p:nvPr/>
        </p:nvSpPr>
        <p:spPr>
          <a:xfrm>
            <a:off x="1364400" y="457200"/>
            <a:ext cx="7506000" cy="7758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Comparison and Selection of Hardware - Microcontroller</a:t>
            </a:r>
            <a:endParaRPr sz="2800">
              <a:solidFill>
                <a:srgbClr val="1C2026"/>
              </a:solidFill>
              <a:latin typeface="Playfair Display"/>
              <a:ea typeface="Playfair Display"/>
              <a:cs typeface="Playfair Display"/>
              <a:sym typeface="Playfair Display"/>
            </a:endParaRPr>
          </a:p>
        </p:txBody>
      </p:sp>
      <p:graphicFrame>
        <p:nvGraphicFramePr>
          <p:cNvPr id="892" name="Google Shape;892;p36"/>
          <p:cNvGraphicFramePr/>
          <p:nvPr/>
        </p:nvGraphicFramePr>
        <p:xfrm>
          <a:off x="511438" y="1737125"/>
          <a:ext cx="3000000" cy="3000000"/>
        </p:xfrm>
        <a:graphic>
          <a:graphicData uri="http://schemas.openxmlformats.org/drawingml/2006/table">
            <a:tbl>
              <a:tblPr>
                <a:noFill/>
                <a:tableStyleId>{722925A3-2C40-4BBC-A61F-C28316659A22}</a:tableStyleId>
              </a:tblPr>
              <a:tblGrid>
                <a:gridCol w="1671275"/>
                <a:gridCol w="931850"/>
                <a:gridCol w="1296475"/>
                <a:gridCol w="1296475"/>
                <a:gridCol w="739400"/>
              </a:tblGrid>
              <a:tr h="12700">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Microcontroller</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Processing Speed</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Power Consumption</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Communication Interfaces</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Cost</a:t>
                      </a:r>
                      <a:endParaRPr sz="1200">
                        <a:latin typeface="Times New Roman"/>
                        <a:ea typeface="Times New Roman"/>
                        <a:cs typeface="Times New Roman"/>
                        <a:sym typeface="Times New Roman"/>
                      </a:endParaRPr>
                    </a:p>
                  </a:txBody>
                  <a:tcPr marT="63500" marB="63500" marR="63500" marL="63500">
                    <a:solidFill>
                      <a:srgbClr val="9FC5E8"/>
                    </a:solidFill>
                  </a:tcPr>
                </a:tc>
              </a:tr>
              <a:tr h="12700">
                <a:tc>
                  <a:txBody>
                    <a:bodyPr/>
                    <a:lstStyle/>
                    <a:p>
                      <a:pPr indent="0" lvl="0" marL="0" rtl="0" algn="just">
                        <a:spcBef>
                          <a:spcPts val="0"/>
                        </a:spcBef>
                        <a:spcAft>
                          <a:spcPts val="0"/>
                        </a:spcAft>
                        <a:buNone/>
                      </a:pPr>
                      <a:r>
                        <a:rPr lang="en" sz="1200">
                          <a:latin typeface="Times New Roman"/>
                          <a:ea typeface="Times New Roman"/>
                          <a:cs typeface="Times New Roman"/>
                          <a:sym typeface="Times New Roman"/>
                        </a:rPr>
                        <a:t>ESP32-WROOM-32E</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just">
                        <a:spcBef>
                          <a:spcPts val="0"/>
                        </a:spcBef>
                        <a:spcAft>
                          <a:spcPts val="0"/>
                        </a:spcAft>
                        <a:buNone/>
                      </a:pPr>
                      <a:r>
                        <a:rPr lang="en" sz="1200">
                          <a:latin typeface="Times New Roman"/>
                          <a:ea typeface="Times New Roman"/>
                          <a:cs typeface="Times New Roman"/>
                          <a:sym typeface="Times New Roman"/>
                        </a:rPr>
                        <a:t>240 MHz</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Medium (3-3.6 V, 0.5 A)</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UART, SPI, I2C, Wi-Fi, Bluetooth</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a:t>
                      </a:r>
                      <a:endParaRPr sz="1200">
                        <a:latin typeface="Times New Roman"/>
                        <a:ea typeface="Times New Roman"/>
                        <a:cs typeface="Times New Roman"/>
                        <a:sym typeface="Times New Roman"/>
                      </a:endParaRPr>
                    </a:p>
                  </a:txBody>
                  <a:tcPr marT="63500" marB="63500" marR="63500" marL="63500">
                    <a:solidFill>
                      <a:srgbClr val="FFE599"/>
                    </a:solidFill>
                  </a:tcPr>
                </a:tc>
              </a:tr>
              <a:tr h="12700">
                <a:tc>
                  <a:txBody>
                    <a:bodyPr/>
                    <a:lstStyle/>
                    <a:p>
                      <a:pPr indent="0" lvl="0" marL="0" rtl="0" algn="just">
                        <a:spcBef>
                          <a:spcPts val="0"/>
                        </a:spcBef>
                        <a:spcAft>
                          <a:spcPts val="0"/>
                        </a:spcAft>
                        <a:buNone/>
                      </a:pPr>
                      <a:r>
                        <a:rPr lang="en" sz="1200">
                          <a:latin typeface="Times New Roman"/>
                          <a:ea typeface="Times New Roman"/>
                          <a:cs typeface="Times New Roman"/>
                          <a:sym typeface="Times New Roman"/>
                        </a:rPr>
                        <a:t>STM32F103C8T6</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just">
                        <a:spcBef>
                          <a:spcPts val="0"/>
                        </a:spcBef>
                        <a:spcAft>
                          <a:spcPts val="0"/>
                        </a:spcAft>
                        <a:buNone/>
                      </a:pPr>
                      <a:r>
                        <a:rPr lang="en" sz="1200">
                          <a:latin typeface="Times New Roman"/>
                          <a:ea typeface="Times New Roman"/>
                          <a:cs typeface="Times New Roman"/>
                          <a:sym typeface="Times New Roman"/>
                        </a:rPr>
                        <a:t>72 MHz</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 (2-3.6 V, ~50mA)</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I2C, USART, SPI, CAN, USB</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Moderate</a:t>
                      </a:r>
                      <a:endParaRPr sz="1200">
                        <a:latin typeface="Times New Roman"/>
                        <a:ea typeface="Times New Roman"/>
                        <a:cs typeface="Times New Roman"/>
                        <a:sym typeface="Times New Roman"/>
                      </a:endParaRPr>
                    </a:p>
                  </a:txBody>
                  <a:tcPr marT="63500" marB="63500" marR="63500" marL="63500"/>
                </a:tc>
              </a:tr>
              <a:tr h="12700">
                <a:tc>
                  <a:txBody>
                    <a:bodyPr/>
                    <a:lstStyle/>
                    <a:p>
                      <a:pPr indent="0" lvl="0" marL="0" rtl="0" algn="just">
                        <a:spcBef>
                          <a:spcPts val="0"/>
                        </a:spcBef>
                        <a:spcAft>
                          <a:spcPts val="0"/>
                        </a:spcAft>
                        <a:buNone/>
                      </a:pPr>
                      <a:r>
                        <a:rPr lang="en" sz="1200">
                          <a:latin typeface="Times New Roman"/>
                          <a:ea typeface="Times New Roman"/>
                          <a:cs typeface="Times New Roman"/>
                          <a:sym typeface="Times New Roman"/>
                        </a:rPr>
                        <a:t>ATmega328p</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just">
                        <a:spcBef>
                          <a:spcPts val="0"/>
                        </a:spcBef>
                        <a:spcAft>
                          <a:spcPts val="0"/>
                        </a:spcAft>
                        <a:buNone/>
                      </a:pPr>
                      <a:r>
                        <a:rPr lang="en" sz="1200">
                          <a:latin typeface="Times New Roman"/>
                          <a:ea typeface="Times New Roman"/>
                          <a:cs typeface="Times New Roman"/>
                          <a:sym typeface="Times New Roman"/>
                        </a:rPr>
                        <a:t>16 MHz</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 (2.7-5.5 V, ~20mA)</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USART, SPI, I2C</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a:t>
                      </a:r>
                      <a:endParaRPr sz="1200">
                        <a:latin typeface="Times New Roman"/>
                        <a:ea typeface="Times New Roman"/>
                        <a:cs typeface="Times New Roman"/>
                        <a:sym typeface="Times New Roman"/>
                      </a:endParaRPr>
                    </a:p>
                  </a:txBody>
                  <a:tcPr marT="63500" marB="63500" marR="63500" marL="63500"/>
                </a:tc>
              </a:tr>
              <a:tr h="12700">
                <a:tc>
                  <a:txBody>
                    <a:bodyPr/>
                    <a:lstStyle/>
                    <a:p>
                      <a:pPr indent="0" lvl="0" marL="0" rtl="0" algn="just">
                        <a:spcBef>
                          <a:spcPts val="0"/>
                        </a:spcBef>
                        <a:spcAft>
                          <a:spcPts val="0"/>
                        </a:spcAft>
                        <a:buNone/>
                      </a:pPr>
                      <a:r>
                        <a:rPr lang="en" sz="1200">
                          <a:latin typeface="Times New Roman"/>
                          <a:ea typeface="Times New Roman"/>
                          <a:cs typeface="Times New Roman"/>
                          <a:sym typeface="Times New Roman"/>
                        </a:rPr>
                        <a:t>PIC18F45K22</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just">
                        <a:spcBef>
                          <a:spcPts val="0"/>
                        </a:spcBef>
                        <a:spcAft>
                          <a:spcPts val="0"/>
                        </a:spcAft>
                        <a:buNone/>
                      </a:pPr>
                      <a:r>
                        <a:rPr lang="en" sz="1200">
                          <a:latin typeface="Times New Roman"/>
                          <a:ea typeface="Times New Roman"/>
                          <a:cs typeface="Times New Roman"/>
                          <a:sym typeface="Times New Roman"/>
                        </a:rPr>
                        <a:t>64 MHz</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Very low (2.7-5.5 V, ~10mA)</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EUSART, SPI, I2C</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a:t>
                      </a:r>
                      <a:endParaRPr sz="1200">
                        <a:latin typeface="Times New Roman"/>
                        <a:ea typeface="Times New Roman"/>
                        <a:cs typeface="Times New Roman"/>
                        <a:sym typeface="Times New Roman"/>
                      </a:endParaRPr>
                    </a:p>
                  </a:txBody>
                  <a:tcPr marT="63500" marB="63500" marR="63500" marL="63500"/>
                </a:tc>
              </a:tr>
            </a:tbl>
          </a:graphicData>
        </a:graphic>
      </p:graphicFrame>
      <p:pic>
        <p:nvPicPr>
          <p:cNvPr id="893" name="Google Shape;893;p36"/>
          <p:cNvPicPr preferRelativeResize="0"/>
          <p:nvPr/>
        </p:nvPicPr>
        <p:blipFill rotWithShape="1">
          <a:blip r:embed="rId3">
            <a:alphaModFix/>
          </a:blip>
          <a:srcRect b="9028" l="0" r="0" t="10358"/>
          <a:stretch/>
        </p:blipFill>
        <p:spPr>
          <a:xfrm>
            <a:off x="8142807" y="0"/>
            <a:ext cx="1001192" cy="1076101"/>
          </a:xfrm>
          <a:prstGeom prst="rect">
            <a:avLst/>
          </a:prstGeom>
          <a:noFill/>
          <a:ln>
            <a:noFill/>
          </a:ln>
        </p:spPr>
      </p:pic>
      <p:sp>
        <p:nvSpPr>
          <p:cNvPr id="894" name="Google Shape;894;p36"/>
          <p:cNvSpPr txBox="1"/>
          <p:nvPr/>
        </p:nvSpPr>
        <p:spPr>
          <a:xfrm>
            <a:off x="6616025" y="1452675"/>
            <a:ext cx="2466000" cy="23397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a:latin typeface="Lato"/>
                <a:ea typeface="Lato"/>
                <a:cs typeface="Lato"/>
                <a:sym typeface="Lato"/>
              </a:rPr>
              <a:t>Final Reasoning </a:t>
            </a:r>
            <a:r>
              <a:rPr lang="en">
                <a:latin typeface="Lato"/>
                <a:ea typeface="Lato"/>
                <a:cs typeface="Lato"/>
                <a:sym typeface="Lato"/>
              </a:rPr>
              <a:t>for</a:t>
            </a:r>
            <a:r>
              <a:rPr lang="en">
                <a:latin typeface="Lato"/>
                <a:ea typeface="Lato"/>
                <a:cs typeface="Lato"/>
                <a:sym typeface="Lato"/>
              </a:rPr>
              <a:t> </a:t>
            </a:r>
            <a:r>
              <a:rPr b="1" lang="en">
                <a:latin typeface="Lato"/>
                <a:ea typeface="Lato"/>
                <a:cs typeface="Lato"/>
                <a:sym typeface="Lato"/>
              </a:rPr>
              <a:t>ESP32</a:t>
            </a:r>
            <a:endParaRPr>
              <a:latin typeface="Lato"/>
              <a:ea typeface="Lato"/>
              <a:cs typeface="Lato"/>
              <a:sym typeface="Lato"/>
            </a:endParaRPr>
          </a:p>
          <a:p>
            <a:pPr indent="-317500" lvl="0" marL="457200" rtl="0" algn="l">
              <a:lnSpc>
                <a:spcPct val="150000"/>
              </a:lnSpc>
              <a:spcBef>
                <a:spcPts val="0"/>
              </a:spcBef>
              <a:spcAft>
                <a:spcPts val="0"/>
              </a:spcAft>
              <a:buSzPts val="1400"/>
              <a:buFont typeface="Lato"/>
              <a:buChar char="●"/>
            </a:pPr>
            <a:r>
              <a:rPr lang="en">
                <a:latin typeface="Lato"/>
                <a:ea typeface="Lato"/>
                <a:cs typeface="Lato"/>
                <a:sym typeface="Lato"/>
              </a:rPr>
              <a:t>High processing speed, built-in wireless communication, strong peripheral support, and an </a:t>
            </a:r>
            <a:r>
              <a:rPr lang="en">
                <a:latin typeface="Lato"/>
                <a:ea typeface="Lato"/>
                <a:cs typeface="Lato"/>
                <a:sym typeface="Lato"/>
              </a:rPr>
              <a:t>extensive</a:t>
            </a:r>
            <a:r>
              <a:rPr lang="en">
                <a:latin typeface="Lato"/>
                <a:ea typeface="Lato"/>
                <a:cs typeface="Lato"/>
                <a:sym typeface="Lato"/>
              </a:rPr>
              <a:t> community</a:t>
            </a:r>
            <a:endParaRPr>
              <a:latin typeface="Lato"/>
              <a:ea typeface="Lato"/>
              <a:cs typeface="Lato"/>
              <a:sym typeface="Lato"/>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8" name="Shape 898"/>
        <p:cNvGrpSpPr/>
        <p:nvPr/>
      </p:nvGrpSpPr>
      <p:grpSpPr>
        <a:xfrm>
          <a:off x="0" y="0"/>
          <a:ext cx="0" cy="0"/>
          <a:chOff x="0" y="0"/>
          <a:chExt cx="0" cy="0"/>
        </a:xfrm>
      </p:grpSpPr>
      <p:sp>
        <p:nvSpPr>
          <p:cNvPr id="899" name="Google Shape;899;p37"/>
          <p:cNvSpPr txBox="1"/>
          <p:nvPr/>
        </p:nvSpPr>
        <p:spPr>
          <a:xfrm>
            <a:off x="1364400" y="457200"/>
            <a:ext cx="6778200" cy="7758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Comparison and Selection of Hardware - I/O Expander</a:t>
            </a:r>
            <a:endParaRPr sz="2800">
              <a:solidFill>
                <a:srgbClr val="1C2026"/>
              </a:solidFill>
              <a:latin typeface="Playfair Display"/>
              <a:ea typeface="Playfair Display"/>
              <a:cs typeface="Playfair Display"/>
              <a:sym typeface="Playfair Display"/>
            </a:endParaRPr>
          </a:p>
        </p:txBody>
      </p:sp>
      <p:graphicFrame>
        <p:nvGraphicFramePr>
          <p:cNvPr id="900" name="Google Shape;900;p37"/>
          <p:cNvGraphicFramePr/>
          <p:nvPr/>
        </p:nvGraphicFramePr>
        <p:xfrm>
          <a:off x="567650" y="1797050"/>
          <a:ext cx="3000000" cy="3000000"/>
        </p:xfrm>
        <a:graphic>
          <a:graphicData uri="http://schemas.openxmlformats.org/drawingml/2006/table">
            <a:tbl>
              <a:tblPr>
                <a:noFill/>
                <a:tableStyleId>{722925A3-2C40-4BBC-A61F-C28316659A22}</a:tableStyleId>
              </a:tblPr>
              <a:tblGrid>
                <a:gridCol w="1505675"/>
                <a:gridCol w="1321125"/>
                <a:gridCol w="1260075"/>
                <a:gridCol w="1115825"/>
              </a:tblGrid>
              <a:tr h="278275">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Specification</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TCA9554PWR</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MCP23S17</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PCA9555</a:t>
                      </a:r>
                      <a:endParaRPr sz="1200">
                        <a:latin typeface="Times New Roman"/>
                        <a:ea typeface="Times New Roman"/>
                        <a:cs typeface="Times New Roman"/>
                        <a:sym typeface="Times New Roman"/>
                      </a:endParaRPr>
                    </a:p>
                  </a:txBody>
                  <a:tcPr marT="63500" marB="63500" marR="63500" marL="63500">
                    <a:solidFill>
                      <a:srgbClr val="9FC5E8"/>
                    </a:solidFill>
                  </a:tcPr>
                </a:tc>
              </a:tr>
              <a:tr h="3111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Interface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I2C/SMBus</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SPI</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I2C/SMBus</a:t>
                      </a:r>
                      <a:endParaRPr sz="1200">
                        <a:latin typeface="Times New Roman"/>
                        <a:ea typeface="Times New Roman"/>
                        <a:cs typeface="Times New Roman"/>
                        <a:sym typeface="Times New Roman"/>
                      </a:endParaRPr>
                    </a:p>
                  </a:txBody>
                  <a:tcPr marT="63500" marB="63500" marR="63500" marL="63500"/>
                </a:tc>
              </a:tr>
              <a:tr h="29217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Voltage (V)</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1.65-5.5</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1.8-5.5</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2.3-5.5</a:t>
                      </a:r>
                      <a:endParaRPr sz="1200">
                        <a:latin typeface="Times New Roman"/>
                        <a:ea typeface="Times New Roman"/>
                        <a:cs typeface="Times New Roman"/>
                        <a:sym typeface="Times New Roman"/>
                      </a:endParaRPr>
                    </a:p>
                  </a:txBody>
                  <a:tcPr marT="63500" marB="63500" marR="63500" marL="63500"/>
                </a:tc>
              </a:tr>
              <a:tr h="3111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I/O Count</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8</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16</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16</a:t>
                      </a:r>
                      <a:endParaRPr sz="1200">
                        <a:latin typeface="Times New Roman"/>
                        <a:ea typeface="Times New Roman"/>
                        <a:cs typeface="Times New Roman"/>
                        <a:sym typeface="Times New Roman"/>
                      </a:endParaRPr>
                    </a:p>
                  </a:txBody>
                  <a:tcPr marT="63500" marB="63500" marR="63500" marL="63500"/>
                </a:tc>
              </a:tr>
              <a:tr h="3111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Interrupt</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Yes</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Yes</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Yes</a:t>
                      </a:r>
                      <a:endParaRPr sz="1200">
                        <a:latin typeface="Times New Roman"/>
                        <a:ea typeface="Times New Roman"/>
                        <a:cs typeface="Times New Roman"/>
                        <a:sym typeface="Times New Roman"/>
                      </a:endParaRPr>
                    </a:p>
                  </a:txBody>
                  <a:tcPr marT="63500" marB="63500" marR="63500" marL="63500"/>
                </a:tc>
              </a:tr>
            </a:tbl>
          </a:graphicData>
        </a:graphic>
      </p:graphicFrame>
      <p:pic>
        <p:nvPicPr>
          <p:cNvPr id="901" name="Google Shape;901;p37"/>
          <p:cNvPicPr preferRelativeResize="0"/>
          <p:nvPr/>
        </p:nvPicPr>
        <p:blipFill rotWithShape="1">
          <a:blip r:embed="rId3">
            <a:alphaModFix/>
          </a:blip>
          <a:srcRect b="9028" l="0" r="0" t="10358"/>
          <a:stretch/>
        </p:blipFill>
        <p:spPr>
          <a:xfrm>
            <a:off x="8142807" y="0"/>
            <a:ext cx="1001192" cy="1076101"/>
          </a:xfrm>
          <a:prstGeom prst="rect">
            <a:avLst/>
          </a:prstGeom>
          <a:noFill/>
          <a:ln>
            <a:noFill/>
          </a:ln>
        </p:spPr>
      </p:pic>
      <p:sp>
        <p:nvSpPr>
          <p:cNvPr id="902" name="Google Shape;902;p37"/>
          <p:cNvSpPr txBox="1"/>
          <p:nvPr/>
        </p:nvSpPr>
        <p:spPr>
          <a:xfrm>
            <a:off x="6165500" y="1452675"/>
            <a:ext cx="2916600" cy="10467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a:latin typeface="Lato"/>
                <a:ea typeface="Lato"/>
                <a:cs typeface="Lato"/>
                <a:sym typeface="Lato"/>
              </a:rPr>
              <a:t>Final </a:t>
            </a:r>
            <a:r>
              <a:rPr lang="en">
                <a:latin typeface="Lato"/>
                <a:ea typeface="Lato"/>
                <a:cs typeface="Lato"/>
                <a:sym typeface="Lato"/>
              </a:rPr>
              <a:t>Reasoning</a:t>
            </a:r>
            <a:r>
              <a:rPr lang="en">
                <a:latin typeface="Lato"/>
                <a:ea typeface="Lato"/>
                <a:cs typeface="Lato"/>
                <a:sym typeface="Lato"/>
              </a:rPr>
              <a:t> </a:t>
            </a:r>
            <a:r>
              <a:rPr lang="en">
                <a:latin typeface="Lato"/>
                <a:ea typeface="Lato"/>
                <a:cs typeface="Lato"/>
                <a:sym typeface="Lato"/>
              </a:rPr>
              <a:t>for</a:t>
            </a:r>
            <a:r>
              <a:rPr lang="en">
                <a:latin typeface="Lato"/>
                <a:ea typeface="Lato"/>
                <a:cs typeface="Lato"/>
                <a:sym typeface="Lato"/>
              </a:rPr>
              <a:t> </a:t>
            </a:r>
            <a:r>
              <a:rPr b="1" lang="en">
                <a:latin typeface="Lato"/>
                <a:ea typeface="Lato"/>
                <a:cs typeface="Lato"/>
                <a:sym typeface="Lato"/>
              </a:rPr>
              <a:t>TCA9554PWR</a:t>
            </a:r>
            <a:endParaRPr>
              <a:latin typeface="Lato"/>
              <a:ea typeface="Lato"/>
              <a:cs typeface="Lato"/>
              <a:sym typeface="Lato"/>
            </a:endParaRPr>
          </a:p>
          <a:p>
            <a:pPr indent="-317500" lvl="0" marL="457200" rtl="0" algn="l">
              <a:lnSpc>
                <a:spcPct val="150000"/>
              </a:lnSpc>
              <a:spcBef>
                <a:spcPts val="0"/>
              </a:spcBef>
              <a:spcAft>
                <a:spcPts val="0"/>
              </a:spcAft>
              <a:buSzPts val="1400"/>
              <a:buFont typeface="Lato"/>
              <a:buChar char="●"/>
            </a:pPr>
            <a:r>
              <a:rPr lang="en">
                <a:latin typeface="Lato"/>
                <a:ea typeface="Lato"/>
                <a:cs typeface="Lato"/>
                <a:sym typeface="Lato"/>
              </a:rPr>
              <a:t>Simple to use and integrate for GPIO expansion</a:t>
            </a:r>
            <a:endParaRPr>
              <a:latin typeface="Lato"/>
              <a:ea typeface="Lato"/>
              <a:cs typeface="Lato"/>
              <a:sym typeface="Lato"/>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6" name="Shape 906"/>
        <p:cNvGrpSpPr/>
        <p:nvPr/>
      </p:nvGrpSpPr>
      <p:grpSpPr>
        <a:xfrm>
          <a:off x="0" y="0"/>
          <a:ext cx="0" cy="0"/>
          <a:chOff x="0" y="0"/>
          <a:chExt cx="0" cy="0"/>
        </a:xfrm>
      </p:grpSpPr>
      <p:sp>
        <p:nvSpPr>
          <p:cNvPr id="907" name="Google Shape;907;p38"/>
          <p:cNvSpPr txBox="1"/>
          <p:nvPr/>
        </p:nvSpPr>
        <p:spPr>
          <a:xfrm>
            <a:off x="1364400" y="457200"/>
            <a:ext cx="6778200" cy="7758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Comparison and Selection of Hardware - Motor Type</a:t>
            </a:r>
            <a:endParaRPr sz="2800">
              <a:solidFill>
                <a:srgbClr val="1C2026"/>
              </a:solidFill>
              <a:latin typeface="Playfair Display"/>
              <a:ea typeface="Playfair Display"/>
              <a:cs typeface="Playfair Display"/>
              <a:sym typeface="Playfair Display"/>
            </a:endParaRPr>
          </a:p>
        </p:txBody>
      </p:sp>
      <p:graphicFrame>
        <p:nvGraphicFramePr>
          <p:cNvPr id="908" name="Google Shape;908;p38"/>
          <p:cNvGraphicFramePr/>
          <p:nvPr/>
        </p:nvGraphicFramePr>
        <p:xfrm>
          <a:off x="596325" y="1774125"/>
          <a:ext cx="3000000" cy="3000000"/>
        </p:xfrm>
        <a:graphic>
          <a:graphicData uri="http://schemas.openxmlformats.org/drawingml/2006/table">
            <a:tbl>
              <a:tblPr>
                <a:noFill/>
                <a:tableStyleId>{722925A3-2C40-4BBC-A61F-C28316659A22}</a:tableStyleId>
              </a:tblPr>
              <a:tblGrid>
                <a:gridCol w="1066800"/>
                <a:gridCol w="752475"/>
                <a:gridCol w="1076325"/>
                <a:gridCol w="790575"/>
                <a:gridCol w="1057275"/>
                <a:gridCol w="790575"/>
              </a:tblGrid>
              <a:tr h="12700">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Motor Type</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Torque</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Power Consumption</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Control Precision</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Control Complexity</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Cost</a:t>
                      </a:r>
                      <a:endParaRPr sz="1200">
                        <a:latin typeface="Times New Roman"/>
                        <a:ea typeface="Times New Roman"/>
                        <a:cs typeface="Times New Roman"/>
                        <a:sym typeface="Times New Roman"/>
                      </a:endParaRPr>
                    </a:p>
                  </a:txBody>
                  <a:tcPr marT="63500" marB="63500" marR="63500" marL="63500">
                    <a:solidFill>
                      <a:srgbClr val="9FC5E8"/>
                    </a:solidFill>
                  </a:tcPr>
                </a:tc>
              </a:tr>
              <a:tr h="12700">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Brushed DC Motor</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High</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High</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Medium</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a:t>
                      </a:r>
                      <a:endParaRPr sz="1200">
                        <a:latin typeface="Times New Roman"/>
                        <a:ea typeface="Times New Roman"/>
                        <a:cs typeface="Times New Roman"/>
                        <a:sym typeface="Times New Roman"/>
                      </a:endParaRPr>
                    </a:p>
                  </a:txBody>
                  <a:tcPr marT="63500" marB="63500" marR="63500" marL="63500">
                    <a:solidFill>
                      <a:srgbClr val="FFE599"/>
                    </a:solidFill>
                  </a:tcPr>
                </a:tc>
              </a:tr>
              <a:tr h="12700">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Brushless DC Motor</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High</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High</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High</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High</a:t>
                      </a:r>
                      <a:endParaRPr sz="1200">
                        <a:latin typeface="Times New Roman"/>
                        <a:ea typeface="Times New Roman"/>
                        <a:cs typeface="Times New Roman"/>
                        <a:sym typeface="Times New Roman"/>
                      </a:endParaRPr>
                    </a:p>
                  </a:txBody>
                  <a:tcPr marT="63500" marB="63500" marR="63500" marL="63500"/>
                </a:tc>
              </a:tr>
              <a:tr h="12700">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Stepper Motor</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High</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High</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High</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Moderate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a:t>
                      </a:r>
                      <a:endParaRPr sz="1200">
                        <a:latin typeface="Times New Roman"/>
                        <a:ea typeface="Times New Roman"/>
                        <a:cs typeface="Times New Roman"/>
                        <a:sym typeface="Times New Roman"/>
                      </a:endParaRPr>
                    </a:p>
                  </a:txBody>
                  <a:tcPr marT="63500" marB="63500" marR="63500" marL="63500"/>
                </a:tc>
              </a:tr>
              <a:tr h="12700">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Servo Motor</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High</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Moderate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High</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Moderate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Moderate-High</a:t>
                      </a:r>
                      <a:endParaRPr sz="1200">
                        <a:latin typeface="Times New Roman"/>
                        <a:ea typeface="Times New Roman"/>
                        <a:cs typeface="Times New Roman"/>
                        <a:sym typeface="Times New Roman"/>
                      </a:endParaRPr>
                    </a:p>
                  </a:txBody>
                  <a:tcPr marT="63500" marB="63500" marR="63500" marL="63500"/>
                </a:tc>
              </a:tr>
            </a:tbl>
          </a:graphicData>
        </a:graphic>
      </p:graphicFrame>
      <p:pic>
        <p:nvPicPr>
          <p:cNvPr id="909" name="Google Shape;909;p38"/>
          <p:cNvPicPr preferRelativeResize="0"/>
          <p:nvPr/>
        </p:nvPicPr>
        <p:blipFill rotWithShape="1">
          <a:blip r:embed="rId3">
            <a:alphaModFix/>
          </a:blip>
          <a:srcRect b="9028" l="0" r="0" t="10358"/>
          <a:stretch/>
        </p:blipFill>
        <p:spPr>
          <a:xfrm>
            <a:off x="8142807" y="0"/>
            <a:ext cx="1001192" cy="1076101"/>
          </a:xfrm>
          <a:prstGeom prst="rect">
            <a:avLst/>
          </a:prstGeom>
          <a:noFill/>
          <a:ln>
            <a:noFill/>
          </a:ln>
        </p:spPr>
      </p:pic>
      <p:sp>
        <p:nvSpPr>
          <p:cNvPr id="910" name="Google Shape;910;p38"/>
          <p:cNvSpPr txBox="1"/>
          <p:nvPr/>
        </p:nvSpPr>
        <p:spPr>
          <a:xfrm>
            <a:off x="6332850" y="1452675"/>
            <a:ext cx="2728800" cy="13698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a:latin typeface="Lato"/>
                <a:ea typeface="Lato"/>
                <a:cs typeface="Lato"/>
                <a:sym typeface="Lato"/>
              </a:rPr>
              <a:t>Final Reasoning for </a:t>
            </a:r>
            <a:r>
              <a:rPr b="1" lang="en">
                <a:latin typeface="Lato"/>
                <a:ea typeface="Lato"/>
                <a:cs typeface="Lato"/>
                <a:sym typeface="Lato"/>
              </a:rPr>
              <a:t>Brushed DC Motor</a:t>
            </a:r>
            <a:endParaRPr>
              <a:latin typeface="Lato"/>
              <a:ea typeface="Lato"/>
              <a:cs typeface="Lato"/>
              <a:sym typeface="Lato"/>
            </a:endParaRPr>
          </a:p>
          <a:p>
            <a:pPr indent="-317500" lvl="0" marL="457200" rtl="0" algn="l">
              <a:lnSpc>
                <a:spcPct val="150000"/>
              </a:lnSpc>
              <a:spcBef>
                <a:spcPts val="0"/>
              </a:spcBef>
              <a:spcAft>
                <a:spcPts val="0"/>
              </a:spcAft>
              <a:buSzPts val="1400"/>
              <a:buFont typeface="Lato"/>
              <a:buChar char="●"/>
            </a:pPr>
            <a:r>
              <a:rPr lang="en">
                <a:latin typeface="Lato"/>
                <a:ea typeface="Lato"/>
                <a:cs typeface="Lato"/>
                <a:sym typeface="Lato"/>
              </a:rPr>
              <a:t>High torque and simple to control at a low cost</a:t>
            </a:r>
            <a:endParaRPr>
              <a:latin typeface="Lato"/>
              <a:ea typeface="Lato"/>
              <a:cs typeface="Lato"/>
              <a:sym typeface="Lato"/>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4" name="Shape 914"/>
        <p:cNvGrpSpPr/>
        <p:nvPr/>
      </p:nvGrpSpPr>
      <p:grpSpPr>
        <a:xfrm>
          <a:off x="0" y="0"/>
          <a:ext cx="0" cy="0"/>
          <a:chOff x="0" y="0"/>
          <a:chExt cx="0" cy="0"/>
        </a:xfrm>
      </p:grpSpPr>
      <p:sp>
        <p:nvSpPr>
          <p:cNvPr id="915" name="Google Shape;915;p39"/>
          <p:cNvSpPr txBox="1"/>
          <p:nvPr/>
        </p:nvSpPr>
        <p:spPr>
          <a:xfrm>
            <a:off x="1385900" y="457200"/>
            <a:ext cx="7484700" cy="7758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Comparison and Selection of Hardware - Motor</a:t>
            </a:r>
            <a:endParaRPr sz="2800">
              <a:solidFill>
                <a:srgbClr val="1C2026"/>
              </a:solidFill>
              <a:latin typeface="Playfair Display"/>
              <a:ea typeface="Playfair Display"/>
              <a:cs typeface="Playfair Display"/>
              <a:sym typeface="Playfair Display"/>
            </a:endParaRPr>
          </a:p>
        </p:txBody>
      </p:sp>
      <p:pic>
        <p:nvPicPr>
          <p:cNvPr id="916" name="Google Shape;916;p39"/>
          <p:cNvPicPr preferRelativeResize="0"/>
          <p:nvPr/>
        </p:nvPicPr>
        <p:blipFill rotWithShape="1">
          <a:blip r:embed="rId3">
            <a:alphaModFix/>
          </a:blip>
          <a:srcRect b="9028" l="0" r="0" t="10358"/>
          <a:stretch/>
        </p:blipFill>
        <p:spPr>
          <a:xfrm>
            <a:off x="8142807" y="0"/>
            <a:ext cx="1001192" cy="1076101"/>
          </a:xfrm>
          <a:prstGeom prst="rect">
            <a:avLst/>
          </a:prstGeom>
          <a:noFill/>
          <a:ln>
            <a:noFill/>
          </a:ln>
        </p:spPr>
      </p:pic>
      <p:graphicFrame>
        <p:nvGraphicFramePr>
          <p:cNvPr id="917" name="Google Shape;917;p39"/>
          <p:cNvGraphicFramePr/>
          <p:nvPr/>
        </p:nvGraphicFramePr>
        <p:xfrm>
          <a:off x="523500" y="1478125"/>
          <a:ext cx="3000000" cy="3000000"/>
        </p:xfrm>
        <a:graphic>
          <a:graphicData uri="http://schemas.openxmlformats.org/drawingml/2006/table">
            <a:tbl>
              <a:tblPr>
                <a:noFill/>
                <a:tableStyleId>{722925A3-2C40-4BBC-A61F-C28316659A22}</a:tableStyleId>
              </a:tblPr>
              <a:tblGrid>
                <a:gridCol w="1176525"/>
                <a:gridCol w="724825"/>
                <a:gridCol w="714300"/>
                <a:gridCol w="661800"/>
                <a:gridCol w="724825"/>
                <a:gridCol w="682800"/>
                <a:gridCol w="808875"/>
                <a:gridCol w="672300"/>
              </a:tblGrid>
              <a:tr h="54272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Motor</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Voltage (V)</a:t>
                      </a:r>
                      <a:endParaRPr sz="1200">
                        <a:latin typeface="Times New Roman"/>
                        <a:ea typeface="Times New Roman"/>
                        <a:cs typeface="Times New Roman"/>
                        <a:sym typeface="Times New Roman"/>
                      </a:endParaRPr>
                    </a:p>
                  </a:txBody>
                  <a:tcPr marT="63500" marB="63500" marR="63500" marL="63500">
                    <a:lnB cap="flat" cmpd="sng" w="12700">
                      <a:solidFill>
                        <a:srgbClr val="000000"/>
                      </a:solidFill>
                      <a:prstDash val="solid"/>
                      <a:round/>
                      <a:headEnd len="sm" w="sm" type="none"/>
                      <a:tailEnd len="sm" w="sm" type="none"/>
                    </a:lnB>
                    <a:solidFill>
                      <a:srgbClr val="9FC5E8"/>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Current (A)</a:t>
                      </a:r>
                      <a:endParaRPr sz="1200">
                        <a:latin typeface="Times New Roman"/>
                        <a:ea typeface="Times New Roman"/>
                        <a:cs typeface="Times New Roman"/>
                        <a:sym typeface="Times New Roman"/>
                      </a:endParaRPr>
                    </a:p>
                  </a:txBody>
                  <a:tcPr marT="63500" marB="63500" marR="63500" marL="63500">
                    <a:lnB cap="flat" cmpd="sng" w="12700">
                      <a:solidFill>
                        <a:srgbClr val="000000"/>
                      </a:solidFill>
                      <a:prstDash val="solid"/>
                      <a:round/>
                      <a:headEnd len="sm" w="sm" type="none"/>
                      <a:tailEnd len="sm" w="sm" type="none"/>
                    </a:lnB>
                    <a:solidFill>
                      <a:srgbClr val="9FC5E8"/>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Torque (Nm)</a:t>
                      </a:r>
                      <a:endParaRPr sz="1200">
                        <a:latin typeface="Times New Roman"/>
                        <a:ea typeface="Times New Roman"/>
                        <a:cs typeface="Times New Roman"/>
                        <a:sym typeface="Times New Roman"/>
                      </a:endParaRPr>
                    </a:p>
                  </a:txBody>
                  <a:tcPr marT="63500" marB="63500" marR="63500" marL="63500">
                    <a:lnB cap="flat" cmpd="sng" w="12700">
                      <a:solidFill>
                        <a:srgbClr val="000000"/>
                      </a:solidFill>
                      <a:prstDash val="solid"/>
                      <a:round/>
                      <a:headEnd len="sm" w="sm" type="none"/>
                      <a:tailEnd len="sm" w="sm" type="none"/>
                    </a:lnB>
                    <a:solidFill>
                      <a:srgbClr val="9FC5E8"/>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Speed (RPM)</a:t>
                      </a:r>
                      <a:endParaRPr sz="1200">
                        <a:latin typeface="Times New Roman"/>
                        <a:ea typeface="Times New Roman"/>
                        <a:cs typeface="Times New Roman"/>
                        <a:sym typeface="Times New Roman"/>
                      </a:endParaRPr>
                    </a:p>
                  </a:txBody>
                  <a:tcPr marT="63500" marB="63500" marR="63500" marL="63500">
                    <a:lnB cap="flat" cmpd="sng" w="12700">
                      <a:solidFill>
                        <a:srgbClr val="000000"/>
                      </a:solidFill>
                      <a:prstDash val="solid"/>
                      <a:round/>
                      <a:headEnd len="sm" w="sm" type="none"/>
                      <a:tailEnd len="sm" w="sm" type="none"/>
                    </a:lnB>
                    <a:solidFill>
                      <a:srgbClr val="9FC5E8"/>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Weight (g)</a:t>
                      </a:r>
                      <a:endParaRPr sz="1200">
                        <a:latin typeface="Times New Roman"/>
                        <a:ea typeface="Times New Roman"/>
                        <a:cs typeface="Times New Roman"/>
                        <a:sym typeface="Times New Roman"/>
                      </a:endParaRPr>
                    </a:p>
                  </a:txBody>
                  <a:tcPr marT="63500" marB="63500" marR="63500" marL="63500">
                    <a:lnB cap="flat" cmpd="sng" w="12700">
                      <a:solidFill>
                        <a:srgbClr val="000000"/>
                      </a:solidFill>
                      <a:prstDash val="solid"/>
                      <a:round/>
                      <a:headEnd len="sm" w="sm" type="none"/>
                      <a:tailEnd len="sm" w="sm" type="none"/>
                    </a:lnB>
                    <a:solidFill>
                      <a:srgbClr val="9FC5E8"/>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Control Feedback</a:t>
                      </a:r>
                      <a:endParaRPr sz="1200">
                        <a:latin typeface="Times New Roman"/>
                        <a:ea typeface="Times New Roman"/>
                        <a:cs typeface="Times New Roman"/>
                        <a:sym typeface="Times New Roman"/>
                      </a:endParaRPr>
                    </a:p>
                  </a:txBody>
                  <a:tcPr marT="63500" marB="63500" marR="63500" marL="63500">
                    <a:lnB cap="flat" cmpd="sng" w="12700">
                      <a:solidFill>
                        <a:srgbClr val="000000"/>
                      </a:solidFill>
                      <a:prstDash val="solid"/>
                      <a:round/>
                      <a:headEnd len="sm" w="sm" type="none"/>
                      <a:tailEnd len="sm" w="sm" type="none"/>
                    </a:lnB>
                    <a:solidFill>
                      <a:srgbClr val="9FC5E8"/>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Cost ($)</a:t>
                      </a:r>
                      <a:endParaRPr sz="1200">
                        <a:latin typeface="Times New Roman"/>
                        <a:ea typeface="Times New Roman"/>
                        <a:cs typeface="Times New Roman"/>
                        <a:sym typeface="Times New Roman"/>
                      </a:endParaRPr>
                    </a:p>
                  </a:txBody>
                  <a:tcPr marT="63500" marB="63500" marR="63500" marL="63500">
                    <a:lnB cap="flat" cmpd="sng" w="12700">
                      <a:solidFill>
                        <a:srgbClr val="000000"/>
                      </a:solidFill>
                      <a:prstDash val="solid"/>
                      <a:round/>
                      <a:headEnd len="sm" w="sm" type="none"/>
                      <a:tailEnd len="sm" w="sm" type="none"/>
                    </a:lnB>
                    <a:solidFill>
                      <a:srgbClr val="9FC5E8"/>
                    </a:solidFill>
                  </a:tcPr>
                </a:tc>
              </a:tr>
              <a:tr h="542725">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Pololu 2828</a:t>
                      </a:r>
                      <a:endParaRPr sz="1200">
                        <a:latin typeface="Times New Roman"/>
                        <a:ea typeface="Times New Roman"/>
                        <a:cs typeface="Times New Roman"/>
                        <a:sym typeface="Times New Roman"/>
                      </a:endParaRPr>
                    </a:p>
                  </a:txBody>
                  <a:tcPr marT="63500" marB="63500" marR="63500" marL="63500">
                    <a:lnR cap="flat" cmpd="sng" w="12700">
                      <a:solidFill>
                        <a:srgbClr val="000000"/>
                      </a:solidFill>
                      <a:prstDash val="solid"/>
                      <a:round/>
                      <a:headEnd len="sm" w="sm" type="none"/>
                      <a:tailEnd len="sm" w="sm" type="none"/>
                    </a:lnR>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12</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0.2-5.5</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0.5-5</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67</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210</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Encoder</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51.95</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42725">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24PG-2430BL-1260-256</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12</a:t>
                      </a:r>
                      <a:endParaRPr sz="1200">
                        <a:latin typeface="Times New Roman"/>
                        <a:ea typeface="Times New Roman"/>
                        <a:cs typeface="Times New Roman"/>
                        <a:sym typeface="Times New Roman"/>
                      </a:endParaRPr>
                    </a:p>
                  </a:txBody>
                  <a:tcPr marT="63500" marB="63500" marR="63500" marL="63500">
                    <a:lnT cap="flat" cmpd="sng" w="12700">
                      <a:solidFill>
                        <a:srgbClr val="000000"/>
                      </a:solidFill>
                      <a:prstDash val="solid"/>
                      <a:round/>
                      <a:headEnd len="sm" w="sm" type="none"/>
                      <a:tailEnd len="sm" w="sm" type="none"/>
                    </a:lnT>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0.5-1.9</a:t>
                      </a:r>
                      <a:endParaRPr sz="1200">
                        <a:latin typeface="Times New Roman"/>
                        <a:ea typeface="Times New Roman"/>
                        <a:cs typeface="Times New Roman"/>
                        <a:sym typeface="Times New Roman"/>
                      </a:endParaRPr>
                    </a:p>
                  </a:txBody>
                  <a:tcPr marT="63500" marB="63500" marR="63500" marL="63500">
                    <a:lnT cap="flat" cmpd="sng" w="12700">
                      <a:solidFill>
                        <a:srgbClr val="000000"/>
                      </a:solidFill>
                      <a:prstDash val="solid"/>
                      <a:round/>
                      <a:headEnd len="sm" w="sm" type="none"/>
                      <a:tailEnd len="sm" w="sm" type="none"/>
                    </a:lnT>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1-3</a:t>
                      </a:r>
                      <a:endParaRPr sz="1200">
                        <a:latin typeface="Times New Roman"/>
                        <a:ea typeface="Times New Roman"/>
                        <a:cs typeface="Times New Roman"/>
                        <a:sym typeface="Times New Roman"/>
                      </a:endParaRPr>
                    </a:p>
                  </a:txBody>
                  <a:tcPr marT="63500" marB="63500" marR="63500" marL="63500">
                    <a:lnT cap="flat" cmpd="sng" w="12700">
                      <a:solidFill>
                        <a:srgbClr val="000000"/>
                      </a:solidFill>
                      <a:prstDash val="solid"/>
                      <a:round/>
                      <a:headEnd len="sm" w="sm" type="none"/>
                      <a:tailEnd len="sm" w="sm" type="none"/>
                    </a:lnT>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18.5-23</a:t>
                      </a:r>
                      <a:endParaRPr sz="1200">
                        <a:latin typeface="Times New Roman"/>
                        <a:ea typeface="Times New Roman"/>
                        <a:cs typeface="Times New Roman"/>
                        <a:sym typeface="Times New Roman"/>
                      </a:endParaRPr>
                    </a:p>
                  </a:txBody>
                  <a:tcPr marT="63500" marB="63500" marR="63500" marL="63500">
                    <a:lnT cap="flat" cmpd="sng" w="12700">
                      <a:solidFill>
                        <a:srgbClr val="000000"/>
                      </a:solidFill>
                      <a:prstDash val="solid"/>
                      <a:round/>
                      <a:headEnd len="sm" w="sm" type="none"/>
                      <a:tailEnd len="sm" w="sm" type="none"/>
                    </a:lnT>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NA</a:t>
                      </a:r>
                      <a:endParaRPr sz="1200">
                        <a:latin typeface="Times New Roman"/>
                        <a:ea typeface="Times New Roman"/>
                        <a:cs typeface="Times New Roman"/>
                        <a:sym typeface="Times New Roman"/>
                      </a:endParaRPr>
                    </a:p>
                  </a:txBody>
                  <a:tcPr marT="63500" marB="63500" marR="63500" marL="63500">
                    <a:lnT cap="flat" cmpd="sng" w="12700">
                      <a:solidFill>
                        <a:srgbClr val="000000"/>
                      </a:solidFill>
                      <a:prstDash val="solid"/>
                      <a:round/>
                      <a:headEnd len="sm" w="sm" type="none"/>
                      <a:tailEnd len="sm" w="sm" type="none"/>
                    </a:lnT>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None</a:t>
                      </a:r>
                      <a:endParaRPr sz="1200">
                        <a:latin typeface="Times New Roman"/>
                        <a:ea typeface="Times New Roman"/>
                        <a:cs typeface="Times New Roman"/>
                        <a:sym typeface="Times New Roman"/>
                      </a:endParaRPr>
                    </a:p>
                  </a:txBody>
                  <a:tcPr marT="63500" marB="63500" marR="63500" marL="63500">
                    <a:lnT cap="flat" cmpd="sng" w="12700">
                      <a:solidFill>
                        <a:srgbClr val="000000"/>
                      </a:solidFill>
                      <a:prstDash val="solid"/>
                      <a:round/>
                      <a:headEnd len="sm" w="sm" type="none"/>
                      <a:tailEnd len="sm" w="sm" type="none"/>
                    </a:lnT>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19.69</a:t>
                      </a:r>
                      <a:endParaRPr sz="1200">
                        <a:latin typeface="Times New Roman"/>
                        <a:ea typeface="Times New Roman"/>
                        <a:cs typeface="Times New Roman"/>
                        <a:sym typeface="Times New Roman"/>
                      </a:endParaRPr>
                    </a:p>
                  </a:txBody>
                  <a:tcPr marT="63500" marB="63500" marR="63500" marL="63500">
                    <a:lnT cap="flat" cmpd="sng" w="12700">
                      <a:solidFill>
                        <a:srgbClr val="000000"/>
                      </a:solidFill>
                      <a:prstDash val="solid"/>
                      <a:round/>
                      <a:headEnd len="sm" w="sm" type="none"/>
                      <a:tailEnd len="sm" w="sm" type="none"/>
                    </a:lnT>
                  </a:tcPr>
                </a:tc>
              </a:tr>
              <a:tr h="944500">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CQRobot 70:1 Metal DC Geared-Down Motor</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12</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0.2-5.5</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2.65</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150</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NA</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Encoder</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33.99</a:t>
                      </a:r>
                      <a:endParaRPr sz="1200">
                        <a:latin typeface="Times New Roman"/>
                        <a:ea typeface="Times New Roman"/>
                        <a:cs typeface="Times New Roman"/>
                        <a:sym typeface="Times New Roman"/>
                      </a:endParaRPr>
                    </a:p>
                  </a:txBody>
                  <a:tcPr marT="63500" marB="63500" marR="63500" marL="63500">
                    <a:solidFill>
                      <a:srgbClr val="FFE599"/>
                    </a:solidFill>
                  </a:tcPr>
                </a:tc>
              </a:tr>
              <a:tr h="341850">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638266</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12</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0.54-1.2</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2-4</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20-26</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380</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None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39.99</a:t>
                      </a:r>
                      <a:endParaRPr sz="1200">
                        <a:latin typeface="Times New Roman"/>
                        <a:ea typeface="Times New Roman"/>
                        <a:cs typeface="Times New Roman"/>
                        <a:sym typeface="Times New Roman"/>
                      </a:endParaRPr>
                    </a:p>
                  </a:txBody>
                  <a:tcPr marT="63500" marB="63500" marR="63500" marL="63500"/>
                </a:tc>
              </a:tr>
            </a:tbl>
          </a:graphicData>
        </a:graphic>
      </p:graphicFrame>
      <p:sp>
        <p:nvSpPr>
          <p:cNvPr id="918" name="Google Shape;918;p39"/>
          <p:cNvSpPr txBox="1"/>
          <p:nvPr/>
        </p:nvSpPr>
        <p:spPr>
          <a:xfrm>
            <a:off x="7015400" y="1536725"/>
            <a:ext cx="1795800" cy="26628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a:latin typeface="Lato"/>
                <a:ea typeface="Lato"/>
                <a:cs typeface="Lato"/>
                <a:sym typeface="Lato"/>
              </a:rPr>
              <a:t>Final Reasoning for CQRobot 70:1:</a:t>
            </a:r>
            <a:endParaRPr>
              <a:latin typeface="Lato"/>
              <a:ea typeface="Lato"/>
              <a:cs typeface="Lato"/>
              <a:sym typeface="Lato"/>
            </a:endParaRPr>
          </a:p>
          <a:p>
            <a:pPr indent="-317500" lvl="0" marL="457200" rtl="0" algn="l">
              <a:lnSpc>
                <a:spcPct val="150000"/>
              </a:lnSpc>
              <a:spcBef>
                <a:spcPts val="0"/>
              </a:spcBef>
              <a:spcAft>
                <a:spcPts val="0"/>
              </a:spcAft>
              <a:buSzPts val="1400"/>
              <a:buFont typeface="Lato"/>
              <a:buChar char="●"/>
            </a:pPr>
            <a:r>
              <a:rPr lang="en">
                <a:latin typeface="Lato"/>
                <a:ea typeface="Lato"/>
                <a:cs typeface="Lato"/>
                <a:sym typeface="Lato"/>
              </a:rPr>
              <a:t> Strong torque output, built-in encoder feedback, and low cost</a:t>
            </a:r>
            <a:endParaRPr>
              <a:latin typeface="Lato"/>
              <a:ea typeface="Lato"/>
              <a:cs typeface="Lato"/>
              <a:sym typeface="Lato"/>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2" name="Shape 922"/>
        <p:cNvGrpSpPr/>
        <p:nvPr/>
      </p:nvGrpSpPr>
      <p:grpSpPr>
        <a:xfrm>
          <a:off x="0" y="0"/>
          <a:ext cx="0" cy="0"/>
          <a:chOff x="0" y="0"/>
          <a:chExt cx="0" cy="0"/>
        </a:xfrm>
      </p:grpSpPr>
      <p:sp>
        <p:nvSpPr>
          <p:cNvPr id="923" name="Google Shape;923;p40"/>
          <p:cNvSpPr txBox="1"/>
          <p:nvPr/>
        </p:nvSpPr>
        <p:spPr>
          <a:xfrm>
            <a:off x="1364400" y="457200"/>
            <a:ext cx="6778200" cy="7758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Comparison and Selection of Hardware - Motor Driver</a:t>
            </a:r>
            <a:endParaRPr sz="2800">
              <a:solidFill>
                <a:srgbClr val="1C2026"/>
              </a:solidFill>
              <a:latin typeface="Playfair Display"/>
              <a:ea typeface="Playfair Display"/>
              <a:cs typeface="Playfair Display"/>
              <a:sym typeface="Playfair Display"/>
            </a:endParaRPr>
          </a:p>
        </p:txBody>
      </p:sp>
      <p:graphicFrame>
        <p:nvGraphicFramePr>
          <p:cNvPr id="924" name="Google Shape;924;p40"/>
          <p:cNvGraphicFramePr/>
          <p:nvPr/>
        </p:nvGraphicFramePr>
        <p:xfrm>
          <a:off x="438925" y="1729300"/>
          <a:ext cx="3000000" cy="3000000"/>
        </p:xfrm>
        <a:graphic>
          <a:graphicData uri="http://schemas.openxmlformats.org/drawingml/2006/table">
            <a:tbl>
              <a:tblPr>
                <a:noFill/>
                <a:tableStyleId>{722925A3-2C40-4BBC-A61F-C28316659A22}</a:tableStyleId>
              </a:tblPr>
              <a:tblGrid>
                <a:gridCol w="1239775"/>
                <a:gridCol w="1087825"/>
                <a:gridCol w="1037550"/>
                <a:gridCol w="918775"/>
                <a:gridCol w="918775"/>
              </a:tblGrid>
              <a:tr h="278275">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Specification</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TB9051FTG</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VNH5019</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DRV8871</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MC33926</a:t>
                      </a:r>
                      <a:endParaRPr sz="1200">
                        <a:latin typeface="Times New Roman"/>
                        <a:ea typeface="Times New Roman"/>
                        <a:cs typeface="Times New Roman"/>
                        <a:sym typeface="Times New Roman"/>
                      </a:endParaRPr>
                    </a:p>
                  </a:txBody>
                  <a:tcPr marT="63500" marB="63500" marR="63500" marL="63500">
                    <a:solidFill>
                      <a:srgbClr val="9FC5E8"/>
                    </a:solidFill>
                  </a:tcPr>
                </a:tc>
              </a:tr>
              <a:tr h="3111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Input Voltage (V)</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4.5-28</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5.5-24</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6.5-45</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5-28</a:t>
                      </a:r>
                      <a:endParaRPr sz="1200">
                        <a:latin typeface="Times New Roman"/>
                        <a:ea typeface="Times New Roman"/>
                        <a:cs typeface="Times New Roman"/>
                        <a:sym typeface="Times New Roman"/>
                      </a:endParaRPr>
                    </a:p>
                  </a:txBody>
                  <a:tcPr marT="63500" marB="63500" marR="63500" marL="63500"/>
                </a:tc>
              </a:tr>
              <a:tr h="29217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Output Current (A)</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5</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30</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4</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5</a:t>
                      </a:r>
                      <a:endParaRPr sz="1200">
                        <a:latin typeface="Times New Roman"/>
                        <a:ea typeface="Times New Roman"/>
                        <a:cs typeface="Times New Roman"/>
                        <a:sym typeface="Times New Roman"/>
                      </a:endParaRPr>
                    </a:p>
                  </a:txBody>
                  <a:tcPr marT="63500" marB="63500" marR="63500" marL="63500"/>
                </a:tc>
              </a:tr>
              <a:tr h="3111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Protection Features</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Overcurrent, Overvoltage, Thermal Shutdown</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Overcurrent, Overvoltage, Thermal Shutdown</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Thermal Shutdown</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Overcurrent, Thermal Shutdown</a:t>
                      </a:r>
                      <a:endParaRPr sz="1200">
                        <a:latin typeface="Times New Roman"/>
                        <a:ea typeface="Times New Roman"/>
                        <a:cs typeface="Times New Roman"/>
                        <a:sym typeface="Times New Roman"/>
                      </a:endParaRPr>
                    </a:p>
                  </a:txBody>
                  <a:tcPr marT="63500" marB="63500" marR="63500" marL="63500"/>
                </a:tc>
              </a:tr>
              <a:tr h="3111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Control Interface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PWM + DIR</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PWM + DIR</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PWM</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PWM + DIR</a:t>
                      </a:r>
                      <a:endParaRPr b="1" sz="1200">
                        <a:latin typeface="Times New Roman"/>
                        <a:ea typeface="Times New Roman"/>
                        <a:cs typeface="Times New Roman"/>
                        <a:sym typeface="Times New Roman"/>
                      </a:endParaRPr>
                    </a:p>
                  </a:txBody>
                  <a:tcPr marT="63500" marB="63500" marR="63500" marL="63500"/>
                </a:tc>
              </a:tr>
              <a:tr h="3111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Price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Moderate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Moderate</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Moderate</a:t>
                      </a:r>
                      <a:endParaRPr sz="1200">
                        <a:latin typeface="Times New Roman"/>
                        <a:ea typeface="Times New Roman"/>
                        <a:cs typeface="Times New Roman"/>
                        <a:sym typeface="Times New Roman"/>
                      </a:endParaRPr>
                    </a:p>
                  </a:txBody>
                  <a:tcPr marT="63500" marB="63500" marR="63500" marL="63500"/>
                </a:tc>
              </a:tr>
            </a:tbl>
          </a:graphicData>
        </a:graphic>
      </p:graphicFrame>
      <p:pic>
        <p:nvPicPr>
          <p:cNvPr id="925" name="Google Shape;925;p40"/>
          <p:cNvPicPr preferRelativeResize="0"/>
          <p:nvPr/>
        </p:nvPicPr>
        <p:blipFill rotWithShape="1">
          <a:blip r:embed="rId3">
            <a:alphaModFix/>
          </a:blip>
          <a:srcRect b="9028" l="0" r="0" t="10358"/>
          <a:stretch/>
        </p:blipFill>
        <p:spPr>
          <a:xfrm>
            <a:off x="8142807" y="0"/>
            <a:ext cx="1001192" cy="1076101"/>
          </a:xfrm>
          <a:prstGeom prst="rect">
            <a:avLst/>
          </a:prstGeom>
          <a:noFill/>
          <a:ln>
            <a:noFill/>
          </a:ln>
        </p:spPr>
      </p:pic>
      <p:sp>
        <p:nvSpPr>
          <p:cNvPr id="926" name="Google Shape;926;p40"/>
          <p:cNvSpPr txBox="1"/>
          <p:nvPr/>
        </p:nvSpPr>
        <p:spPr>
          <a:xfrm>
            <a:off x="5893675" y="1729300"/>
            <a:ext cx="3132600" cy="13698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a:latin typeface="Lato"/>
                <a:ea typeface="Lato"/>
                <a:cs typeface="Lato"/>
                <a:sym typeface="Lato"/>
              </a:rPr>
              <a:t>Final </a:t>
            </a:r>
            <a:r>
              <a:rPr lang="en">
                <a:latin typeface="Lato"/>
                <a:ea typeface="Lato"/>
                <a:cs typeface="Lato"/>
                <a:sym typeface="Lato"/>
              </a:rPr>
              <a:t>Reasoning</a:t>
            </a:r>
            <a:r>
              <a:rPr lang="en">
                <a:latin typeface="Lato"/>
                <a:ea typeface="Lato"/>
                <a:cs typeface="Lato"/>
                <a:sym typeface="Lato"/>
              </a:rPr>
              <a:t> for </a:t>
            </a:r>
            <a:r>
              <a:rPr b="1" lang="en">
                <a:latin typeface="Lato"/>
                <a:ea typeface="Lato"/>
                <a:cs typeface="Lato"/>
                <a:sym typeface="Lato"/>
              </a:rPr>
              <a:t> VNH5019</a:t>
            </a:r>
            <a:r>
              <a:rPr lang="en">
                <a:latin typeface="Lato"/>
                <a:ea typeface="Lato"/>
                <a:cs typeface="Lato"/>
                <a:sym typeface="Lato"/>
              </a:rPr>
              <a:t>:</a:t>
            </a:r>
            <a:endParaRPr>
              <a:latin typeface="Lato"/>
              <a:ea typeface="Lato"/>
              <a:cs typeface="Lato"/>
              <a:sym typeface="Lato"/>
            </a:endParaRPr>
          </a:p>
          <a:p>
            <a:pPr indent="-317500" lvl="0" marL="457200" rtl="0" algn="l">
              <a:lnSpc>
                <a:spcPct val="150000"/>
              </a:lnSpc>
              <a:spcBef>
                <a:spcPts val="0"/>
              </a:spcBef>
              <a:spcAft>
                <a:spcPts val="0"/>
              </a:spcAft>
              <a:buSzPts val="1400"/>
              <a:buFont typeface="Lato"/>
              <a:buChar char="●"/>
            </a:pPr>
            <a:r>
              <a:rPr lang="en">
                <a:latin typeface="Lato"/>
                <a:ea typeface="Lato"/>
                <a:cs typeface="Lato"/>
                <a:sym typeface="Lato"/>
              </a:rPr>
              <a:t>Very high current capability, wide voltage </a:t>
            </a:r>
            <a:r>
              <a:rPr lang="en">
                <a:latin typeface="Lato"/>
                <a:ea typeface="Lato"/>
                <a:cs typeface="Lato"/>
                <a:sym typeface="Lato"/>
              </a:rPr>
              <a:t>range</a:t>
            </a:r>
            <a:r>
              <a:rPr lang="en">
                <a:latin typeface="Lato"/>
                <a:ea typeface="Lato"/>
                <a:cs typeface="Lato"/>
                <a:sym typeface="Lato"/>
              </a:rPr>
              <a:t>, and built-in protection features</a:t>
            </a:r>
            <a:endParaRPr>
              <a:latin typeface="Lato"/>
              <a:ea typeface="Lato"/>
              <a:cs typeface="Lato"/>
              <a:sym typeface="Lato"/>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0" name="Shape 930"/>
        <p:cNvGrpSpPr/>
        <p:nvPr/>
      </p:nvGrpSpPr>
      <p:grpSpPr>
        <a:xfrm>
          <a:off x="0" y="0"/>
          <a:ext cx="0" cy="0"/>
          <a:chOff x="0" y="0"/>
          <a:chExt cx="0" cy="0"/>
        </a:xfrm>
      </p:grpSpPr>
      <p:sp>
        <p:nvSpPr>
          <p:cNvPr id="931" name="Google Shape;931;p41"/>
          <p:cNvSpPr txBox="1"/>
          <p:nvPr/>
        </p:nvSpPr>
        <p:spPr>
          <a:xfrm>
            <a:off x="1351525" y="366225"/>
            <a:ext cx="7349400" cy="7758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Comparison and Selection of Hardware - Power Supply</a:t>
            </a:r>
            <a:endParaRPr sz="2800">
              <a:solidFill>
                <a:srgbClr val="1C2026"/>
              </a:solidFill>
              <a:latin typeface="Playfair Display"/>
              <a:ea typeface="Playfair Display"/>
              <a:cs typeface="Playfair Display"/>
              <a:sym typeface="Playfair Display"/>
            </a:endParaRPr>
          </a:p>
        </p:txBody>
      </p:sp>
      <p:graphicFrame>
        <p:nvGraphicFramePr>
          <p:cNvPr id="932" name="Google Shape;932;p41"/>
          <p:cNvGraphicFramePr/>
          <p:nvPr/>
        </p:nvGraphicFramePr>
        <p:xfrm>
          <a:off x="405063" y="1270750"/>
          <a:ext cx="3000000" cy="3000000"/>
        </p:xfrm>
        <a:graphic>
          <a:graphicData uri="http://schemas.openxmlformats.org/drawingml/2006/table">
            <a:tbl>
              <a:tblPr>
                <a:noFill/>
                <a:tableStyleId>{722925A3-2C40-4BBC-A61F-C28316659A22}</a:tableStyleId>
              </a:tblPr>
              <a:tblGrid>
                <a:gridCol w="1207800"/>
                <a:gridCol w="1125225"/>
                <a:gridCol w="1114900"/>
                <a:gridCol w="970375"/>
                <a:gridCol w="960050"/>
                <a:gridCol w="1114900"/>
              </a:tblGrid>
              <a:tr h="269425">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Feature</a:t>
                      </a:r>
                      <a:endParaRPr sz="10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Lithium-Ion</a:t>
                      </a:r>
                      <a:endParaRPr sz="10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LiPo</a:t>
                      </a:r>
                      <a:endParaRPr sz="10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NiCd</a:t>
                      </a:r>
                      <a:endParaRPr sz="10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NiMH</a:t>
                      </a:r>
                      <a:endParaRPr sz="10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Lead Acid</a:t>
                      </a:r>
                      <a:endParaRPr sz="1000">
                        <a:latin typeface="Times New Roman"/>
                        <a:ea typeface="Times New Roman"/>
                        <a:cs typeface="Times New Roman"/>
                        <a:sym typeface="Times New Roman"/>
                      </a:endParaRPr>
                    </a:p>
                  </a:txBody>
                  <a:tcPr marT="63500" marB="63500" marR="63500" marL="63500">
                    <a:solidFill>
                      <a:srgbClr val="FFE599"/>
                    </a:solidFill>
                  </a:tcPr>
                </a:tc>
              </a:tr>
              <a:tr h="416400">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Specific Energy (Wh/kg)</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150-200</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140-200</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40-60</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60-120</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30-40</a:t>
                      </a:r>
                      <a:endParaRPr sz="1000">
                        <a:latin typeface="Times New Roman"/>
                        <a:ea typeface="Times New Roman"/>
                        <a:cs typeface="Times New Roman"/>
                        <a:sym typeface="Times New Roman"/>
                      </a:endParaRPr>
                    </a:p>
                  </a:txBody>
                  <a:tcPr marT="63500" marB="63500" marR="63500" marL="63500">
                    <a:solidFill>
                      <a:srgbClr val="FFE599"/>
                    </a:solidFill>
                  </a:tcPr>
                </a:tc>
              </a:tr>
              <a:tr h="416400">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Self-Discharge Rate (%/month)</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5-10</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5-10</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20</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30</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3-20</a:t>
                      </a:r>
                      <a:endParaRPr sz="1000">
                        <a:latin typeface="Times New Roman"/>
                        <a:ea typeface="Times New Roman"/>
                        <a:cs typeface="Times New Roman"/>
                        <a:sym typeface="Times New Roman"/>
                      </a:endParaRPr>
                    </a:p>
                  </a:txBody>
                  <a:tcPr marT="63500" marB="63500" marR="63500" marL="63500">
                    <a:solidFill>
                      <a:srgbClr val="FFE599"/>
                    </a:solidFill>
                  </a:tcPr>
                </a:tc>
              </a:tr>
              <a:tr h="269425">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Memory Effect</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No</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No</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Yes</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Yes</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No</a:t>
                      </a:r>
                      <a:endParaRPr sz="1000">
                        <a:latin typeface="Times New Roman"/>
                        <a:ea typeface="Times New Roman"/>
                        <a:cs typeface="Times New Roman"/>
                        <a:sym typeface="Times New Roman"/>
                      </a:endParaRPr>
                    </a:p>
                  </a:txBody>
                  <a:tcPr marT="63500" marB="63500" marR="63500" marL="63500">
                    <a:solidFill>
                      <a:srgbClr val="FFE599"/>
                    </a:solidFill>
                  </a:tcPr>
                </a:tc>
              </a:tr>
              <a:tr h="269425">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Weight</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Light</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Very Light</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Heavy</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Medium</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Heavy</a:t>
                      </a:r>
                      <a:endParaRPr sz="1000">
                        <a:latin typeface="Times New Roman"/>
                        <a:ea typeface="Times New Roman"/>
                        <a:cs typeface="Times New Roman"/>
                        <a:sym typeface="Times New Roman"/>
                      </a:endParaRPr>
                    </a:p>
                  </a:txBody>
                  <a:tcPr marT="63500" marB="63500" marR="63500" marL="63500">
                    <a:solidFill>
                      <a:srgbClr val="FFE599"/>
                    </a:solidFill>
                  </a:tcPr>
                </a:tc>
              </a:tr>
              <a:tr h="269425">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Cost</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$75+</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$150+</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$100+</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$150+</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$20-30</a:t>
                      </a:r>
                      <a:endParaRPr sz="1000">
                        <a:latin typeface="Times New Roman"/>
                        <a:ea typeface="Times New Roman"/>
                        <a:cs typeface="Times New Roman"/>
                        <a:sym typeface="Times New Roman"/>
                      </a:endParaRPr>
                    </a:p>
                  </a:txBody>
                  <a:tcPr marT="63500" marB="63500" marR="63500" marL="63500">
                    <a:solidFill>
                      <a:srgbClr val="FFE599"/>
                    </a:solidFill>
                  </a:tcPr>
                </a:tc>
              </a:tr>
              <a:tr h="857275">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Advantages</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High energy density, low self-discharge, no memory effect</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High energy density, low self-discharge, no memory effect, small and thin</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Long life cycle</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Inexpensive</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High surge currents, very low cost, easy to use, low self-discharge</a:t>
                      </a:r>
                      <a:endParaRPr sz="1000">
                        <a:latin typeface="Times New Roman"/>
                        <a:ea typeface="Times New Roman"/>
                        <a:cs typeface="Times New Roman"/>
                        <a:sym typeface="Times New Roman"/>
                      </a:endParaRPr>
                    </a:p>
                  </a:txBody>
                  <a:tcPr marT="63500" marB="63500" marR="63500" marL="63500">
                    <a:solidFill>
                      <a:srgbClr val="FFE599"/>
                    </a:solidFill>
                  </a:tcPr>
                </a:tc>
              </a:tr>
              <a:tr h="710300">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Disadvantages</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Expensive, can overheat, safety concerns</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Expensive, can overheat, safety concerns</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Requires frequent discharging, heavy</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Low capacity, high self-</a:t>
                      </a:r>
                      <a:endParaRPr sz="1000">
                        <a:latin typeface="Times New Roman"/>
                        <a:ea typeface="Times New Roman"/>
                        <a:cs typeface="Times New Roman"/>
                        <a:sym typeface="Times New Roman"/>
                      </a:endParaRPr>
                    </a:p>
                    <a:p>
                      <a:pPr indent="0" lvl="0" marL="0" rtl="0" algn="l">
                        <a:spcBef>
                          <a:spcPts val="0"/>
                        </a:spcBef>
                        <a:spcAft>
                          <a:spcPts val="0"/>
                        </a:spcAft>
                        <a:buNone/>
                      </a:pPr>
                      <a:r>
                        <a:rPr lang="en" sz="1000">
                          <a:latin typeface="Times New Roman"/>
                          <a:ea typeface="Times New Roman"/>
                          <a:cs typeface="Times New Roman"/>
                          <a:sym typeface="Times New Roman"/>
                        </a:rPr>
                        <a:t>discharge, toxic materials</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Low energy-to-</a:t>
                      </a:r>
                      <a:endParaRPr sz="1000">
                        <a:latin typeface="Times New Roman"/>
                        <a:ea typeface="Times New Roman"/>
                        <a:cs typeface="Times New Roman"/>
                        <a:sym typeface="Times New Roman"/>
                      </a:endParaRPr>
                    </a:p>
                    <a:p>
                      <a:pPr indent="0" lvl="0" marL="0" rtl="0" algn="l">
                        <a:spcBef>
                          <a:spcPts val="0"/>
                        </a:spcBef>
                        <a:spcAft>
                          <a:spcPts val="0"/>
                        </a:spcAft>
                        <a:buNone/>
                      </a:pPr>
                      <a:r>
                        <a:rPr lang="en" sz="1000">
                          <a:latin typeface="Times New Roman"/>
                          <a:ea typeface="Times New Roman"/>
                          <a:cs typeface="Times New Roman"/>
                          <a:sym typeface="Times New Roman"/>
                        </a:rPr>
                        <a:t>weight ratio, corrosion, heavy</a:t>
                      </a:r>
                      <a:endParaRPr sz="1000">
                        <a:latin typeface="Times New Roman"/>
                        <a:ea typeface="Times New Roman"/>
                        <a:cs typeface="Times New Roman"/>
                        <a:sym typeface="Times New Roman"/>
                      </a:endParaRPr>
                    </a:p>
                  </a:txBody>
                  <a:tcPr marT="63500" marB="63500" marR="63500" marL="63500">
                    <a:solidFill>
                      <a:srgbClr val="FFE599"/>
                    </a:solidFill>
                  </a:tcPr>
                </a:tc>
              </a:tr>
            </a:tbl>
          </a:graphicData>
        </a:graphic>
      </p:graphicFrame>
      <p:pic>
        <p:nvPicPr>
          <p:cNvPr id="933" name="Google Shape;933;p41"/>
          <p:cNvPicPr preferRelativeResize="0"/>
          <p:nvPr/>
        </p:nvPicPr>
        <p:blipFill rotWithShape="1">
          <a:blip r:embed="rId3">
            <a:alphaModFix/>
          </a:blip>
          <a:srcRect b="9028" l="0" r="0" t="10358"/>
          <a:stretch/>
        </p:blipFill>
        <p:spPr>
          <a:xfrm>
            <a:off x="8142807" y="0"/>
            <a:ext cx="1001192" cy="1076101"/>
          </a:xfrm>
          <a:prstGeom prst="rect">
            <a:avLst/>
          </a:prstGeom>
          <a:noFill/>
          <a:ln>
            <a:noFill/>
          </a:ln>
        </p:spPr>
      </p:pic>
      <p:sp>
        <p:nvSpPr>
          <p:cNvPr id="934" name="Google Shape;934;p41"/>
          <p:cNvSpPr txBox="1"/>
          <p:nvPr/>
        </p:nvSpPr>
        <p:spPr>
          <a:xfrm>
            <a:off x="7053650" y="1729300"/>
            <a:ext cx="1972500" cy="23397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a:latin typeface="Lato"/>
                <a:ea typeface="Lato"/>
                <a:cs typeface="Lato"/>
                <a:sym typeface="Lato"/>
              </a:rPr>
              <a:t>Final Reasoning for </a:t>
            </a:r>
            <a:r>
              <a:rPr b="1" lang="en">
                <a:latin typeface="Lato"/>
                <a:ea typeface="Lato"/>
                <a:cs typeface="Lato"/>
                <a:sym typeface="Lato"/>
              </a:rPr>
              <a:t> Lead Acid</a:t>
            </a:r>
            <a:r>
              <a:rPr lang="en">
                <a:latin typeface="Lato"/>
                <a:ea typeface="Lato"/>
                <a:cs typeface="Lato"/>
                <a:sym typeface="Lato"/>
              </a:rPr>
              <a:t>:</a:t>
            </a:r>
            <a:endParaRPr>
              <a:latin typeface="Lato"/>
              <a:ea typeface="Lato"/>
              <a:cs typeface="Lato"/>
              <a:sym typeface="Lato"/>
            </a:endParaRPr>
          </a:p>
          <a:p>
            <a:pPr indent="-317500" lvl="0" marL="457200" rtl="0" algn="l">
              <a:lnSpc>
                <a:spcPct val="150000"/>
              </a:lnSpc>
              <a:spcBef>
                <a:spcPts val="0"/>
              </a:spcBef>
              <a:spcAft>
                <a:spcPts val="0"/>
              </a:spcAft>
              <a:buSzPts val="1400"/>
              <a:buFont typeface="Lato"/>
              <a:buChar char="●"/>
            </a:pPr>
            <a:r>
              <a:rPr lang="en">
                <a:latin typeface="Lato"/>
                <a:ea typeface="Lato"/>
                <a:cs typeface="Lato"/>
                <a:sym typeface="Lato"/>
              </a:rPr>
              <a:t>Low cost, high surge </a:t>
            </a:r>
            <a:r>
              <a:rPr lang="en">
                <a:latin typeface="Lato"/>
                <a:ea typeface="Lato"/>
                <a:cs typeface="Lato"/>
                <a:sym typeface="Lato"/>
              </a:rPr>
              <a:t>current</a:t>
            </a:r>
            <a:r>
              <a:rPr lang="en">
                <a:latin typeface="Lato"/>
                <a:ea typeface="Lato"/>
                <a:cs typeface="Lato"/>
                <a:sym typeface="Lato"/>
              </a:rPr>
              <a:t> </a:t>
            </a:r>
            <a:r>
              <a:rPr lang="en">
                <a:latin typeface="Lato"/>
                <a:ea typeface="Lato"/>
                <a:cs typeface="Lato"/>
                <a:sym typeface="Lato"/>
              </a:rPr>
              <a:t>capability</a:t>
            </a:r>
            <a:r>
              <a:rPr lang="en">
                <a:latin typeface="Lato"/>
                <a:ea typeface="Lato"/>
                <a:cs typeface="Lato"/>
                <a:sym typeface="Lato"/>
              </a:rPr>
              <a:t>, and simple, reliable operation</a:t>
            </a:r>
            <a:endParaRPr>
              <a:latin typeface="Lato"/>
              <a:ea typeface="Lato"/>
              <a:cs typeface="Lato"/>
              <a:sym typeface="Lato"/>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8" name="Shape 938"/>
        <p:cNvGrpSpPr/>
        <p:nvPr/>
      </p:nvGrpSpPr>
      <p:grpSpPr>
        <a:xfrm>
          <a:off x="0" y="0"/>
          <a:ext cx="0" cy="0"/>
          <a:chOff x="0" y="0"/>
          <a:chExt cx="0" cy="0"/>
        </a:xfrm>
      </p:grpSpPr>
      <p:sp>
        <p:nvSpPr>
          <p:cNvPr id="939" name="Google Shape;939;p42"/>
          <p:cNvSpPr txBox="1"/>
          <p:nvPr/>
        </p:nvSpPr>
        <p:spPr>
          <a:xfrm>
            <a:off x="1364400" y="457200"/>
            <a:ext cx="7658700" cy="7758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Comparison and Selection of Hardware - Voltage Regulators</a:t>
            </a:r>
            <a:endParaRPr sz="2800">
              <a:solidFill>
                <a:srgbClr val="1C2026"/>
              </a:solidFill>
              <a:latin typeface="Playfair Display"/>
              <a:ea typeface="Playfair Display"/>
              <a:cs typeface="Playfair Display"/>
              <a:sym typeface="Playfair Display"/>
            </a:endParaRPr>
          </a:p>
        </p:txBody>
      </p:sp>
      <p:graphicFrame>
        <p:nvGraphicFramePr>
          <p:cNvPr id="940" name="Google Shape;940;p42"/>
          <p:cNvGraphicFramePr/>
          <p:nvPr/>
        </p:nvGraphicFramePr>
        <p:xfrm>
          <a:off x="5514063" y="1842166"/>
          <a:ext cx="3000000" cy="3000000"/>
        </p:xfrm>
        <a:graphic>
          <a:graphicData uri="http://schemas.openxmlformats.org/drawingml/2006/table">
            <a:tbl>
              <a:tblPr>
                <a:noFill/>
                <a:tableStyleId>{722925A3-2C40-4BBC-A61F-C28316659A22}</a:tableStyleId>
              </a:tblPr>
              <a:tblGrid>
                <a:gridCol w="1762225"/>
                <a:gridCol w="1626700"/>
              </a:tblGrid>
              <a:tr h="329950">
                <a:tc>
                  <a:txBody>
                    <a:bodyPr/>
                    <a:lstStyle/>
                    <a:p>
                      <a:pPr indent="0" lvl="0" marL="0" rtl="0" algn="l">
                        <a:spcBef>
                          <a:spcPts val="0"/>
                        </a:spcBef>
                        <a:spcAft>
                          <a:spcPts val="0"/>
                        </a:spcAft>
                        <a:buNone/>
                      </a:pPr>
                      <a:r>
                        <a:rPr lang="en">
                          <a:latin typeface="Times New Roman"/>
                          <a:ea typeface="Times New Roman"/>
                          <a:cs typeface="Times New Roman"/>
                          <a:sym typeface="Times New Roman"/>
                        </a:rPr>
                        <a:t>3.3V Buck Regulator (LM2576-3.3)</a:t>
                      </a:r>
                      <a:endParaRPr>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a:latin typeface="Times New Roman"/>
                          <a:ea typeface="Times New Roman"/>
                          <a:cs typeface="Times New Roman"/>
                          <a:sym typeface="Times New Roman"/>
                        </a:rPr>
                        <a:t>5.2V Buck Regulator (LM2679SX-ADJ)</a:t>
                      </a:r>
                      <a:endParaRPr>
                        <a:latin typeface="Times New Roman"/>
                        <a:ea typeface="Times New Roman"/>
                        <a:cs typeface="Times New Roman"/>
                        <a:sym typeface="Times New Roman"/>
                      </a:endParaRPr>
                    </a:p>
                  </a:txBody>
                  <a:tcPr marT="63500" marB="63500" marR="63500" marL="63500">
                    <a:solidFill>
                      <a:srgbClr val="9FC5E8"/>
                    </a:solidFill>
                  </a:tcPr>
                </a:tc>
              </a:tr>
              <a:tr h="633250">
                <a:tc>
                  <a:txBody>
                    <a:bodyPr/>
                    <a:lstStyle/>
                    <a:p>
                      <a:pPr indent="-317500" lvl="0" marL="457200" rtl="0" algn="l">
                        <a:spcBef>
                          <a:spcPts val="0"/>
                        </a:spcBef>
                        <a:spcAft>
                          <a:spcPts val="0"/>
                        </a:spcAft>
                        <a:buSzPts val="1400"/>
                        <a:buFont typeface="Times New Roman"/>
                        <a:buChar char="●"/>
                      </a:pPr>
                      <a:r>
                        <a:rPr lang="en">
                          <a:latin typeface="Times New Roman"/>
                          <a:ea typeface="Times New Roman"/>
                          <a:cs typeface="Times New Roman"/>
                          <a:sym typeface="Times New Roman"/>
                        </a:rPr>
                        <a:t>ESP32</a:t>
                      </a:r>
                      <a:endParaRPr>
                        <a:latin typeface="Times New Roman"/>
                        <a:ea typeface="Times New Roman"/>
                        <a:cs typeface="Times New Roman"/>
                        <a:sym typeface="Times New Roman"/>
                      </a:endParaRPr>
                    </a:p>
                    <a:p>
                      <a:pPr indent="-317500" lvl="0" marL="457200" rtl="0" algn="l">
                        <a:spcBef>
                          <a:spcPts val="0"/>
                        </a:spcBef>
                        <a:spcAft>
                          <a:spcPts val="0"/>
                        </a:spcAft>
                        <a:buSzPts val="1400"/>
                        <a:buFont typeface="Times New Roman"/>
                        <a:buChar char="●"/>
                      </a:pPr>
                      <a:r>
                        <a:rPr lang="en">
                          <a:latin typeface="Times New Roman"/>
                          <a:ea typeface="Times New Roman"/>
                          <a:cs typeface="Times New Roman"/>
                          <a:sym typeface="Times New Roman"/>
                        </a:rPr>
                        <a:t>Motor Drivers</a:t>
                      </a:r>
                      <a:endParaRPr>
                        <a:latin typeface="Times New Roman"/>
                        <a:ea typeface="Times New Roman"/>
                        <a:cs typeface="Times New Roman"/>
                        <a:sym typeface="Times New Roman"/>
                      </a:endParaRPr>
                    </a:p>
                    <a:p>
                      <a:pPr indent="-317500" lvl="0" marL="457200" rtl="0" algn="l">
                        <a:spcBef>
                          <a:spcPts val="0"/>
                        </a:spcBef>
                        <a:spcAft>
                          <a:spcPts val="0"/>
                        </a:spcAft>
                        <a:buSzPts val="1400"/>
                        <a:buFont typeface="Times New Roman"/>
                        <a:buChar char="●"/>
                      </a:pPr>
                      <a:r>
                        <a:rPr lang="en">
                          <a:latin typeface="Times New Roman"/>
                          <a:ea typeface="Times New Roman"/>
                          <a:cs typeface="Times New Roman"/>
                          <a:sym typeface="Times New Roman"/>
                        </a:rPr>
                        <a:t>RFID</a:t>
                      </a:r>
                      <a:endParaRPr>
                        <a:latin typeface="Times New Roman"/>
                        <a:ea typeface="Times New Roman"/>
                        <a:cs typeface="Times New Roman"/>
                        <a:sym typeface="Times New Roman"/>
                      </a:endParaRPr>
                    </a:p>
                    <a:p>
                      <a:pPr indent="-317500" lvl="0" marL="457200" rtl="0" algn="l">
                        <a:spcBef>
                          <a:spcPts val="0"/>
                        </a:spcBef>
                        <a:spcAft>
                          <a:spcPts val="0"/>
                        </a:spcAft>
                        <a:buSzPts val="1400"/>
                        <a:buFont typeface="Times New Roman"/>
                        <a:buChar char="●"/>
                      </a:pPr>
                      <a:r>
                        <a:rPr lang="en">
                          <a:latin typeface="Times New Roman"/>
                          <a:ea typeface="Times New Roman"/>
                          <a:cs typeface="Times New Roman"/>
                          <a:sym typeface="Times New Roman"/>
                        </a:rPr>
                        <a:t>IMU</a:t>
                      </a:r>
                      <a:endParaRPr>
                        <a:latin typeface="Times New Roman"/>
                        <a:ea typeface="Times New Roman"/>
                        <a:cs typeface="Times New Roman"/>
                        <a:sym typeface="Times New Roman"/>
                      </a:endParaRPr>
                    </a:p>
                    <a:p>
                      <a:pPr indent="-317500" lvl="0" marL="457200" rtl="0" algn="l">
                        <a:spcBef>
                          <a:spcPts val="0"/>
                        </a:spcBef>
                        <a:spcAft>
                          <a:spcPts val="0"/>
                        </a:spcAft>
                        <a:buSzPts val="1400"/>
                        <a:buFont typeface="Times New Roman"/>
                        <a:buChar char="●"/>
                      </a:pPr>
                      <a:r>
                        <a:rPr lang="en">
                          <a:latin typeface="Times New Roman"/>
                          <a:ea typeface="Times New Roman"/>
                          <a:cs typeface="Times New Roman"/>
                          <a:sym typeface="Times New Roman"/>
                        </a:rPr>
                        <a:t>GPIO Expander</a:t>
                      </a:r>
                      <a:endParaRPr>
                        <a:latin typeface="Times New Roman"/>
                        <a:ea typeface="Times New Roman"/>
                        <a:cs typeface="Times New Roman"/>
                        <a:sym typeface="Times New Roman"/>
                      </a:endParaRPr>
                    </a:p>
                  </a:txBody>
                  <a:tcPr marT="63500" marB="63500" marR="63500" marL="63500"/>
                </a:tc>
                <a:tc>
                  <a:txBody>
                    <a:bodyPr/>
                    <a:lstStyle/>
                    <a:p>
                      <a:pPr indent="-317500" lvl="0" marL="457200" rtl="0" algn="l">
                        <a:spcBef>
                          <a:spcPts val="0"/>
                        </a:spcBef>
                        <a:spcAft>
                          <a:spcPts val="0"/>
                        </a:spcAft>
                        <a:buSzPts val="1400"/>
                        <a:buFont typeface="Times New Roman"/>
                        <a:buChar char="●"/>
                      </a:pPr>
                      <a:r>
                        <a:rPr lang="en">
                          <a:latin typeface="Times New Roman"/>
                          <a:ea typeface="Times New Roman"/>
                          <a:cs typeface="Times New Roman"/>
                          <a:sym typeface="Times New Roman"/>
                        </a:rPr>
                        <a:t>Raspberry Pi 5</a:t>
                      </a:r>
                      <a:endParaRPr>
                        <a:latin typeface="Times New Roman"/>
                        <a:ea typeface="Times New Roman"/>
                        <a:cs typeface="Times New Roman"/>
                        <a:sym typeface="Times New Roman"/>
                      </a:endParaRPr>
                    </a:p>
                  </a:txBody>
                  <a:tcPr marT="63500" marB="63500" marR="63500" marL="63500"/>
                </a:tc>
              </a:tr>
            </a:tbl>
          </a:graphicData>
        </a:graphic>
      </p:graphicFrame>
      <p:pic>
        <p:nvPicPr>
          <p:cNvPr id="941" name="Google Shape;941;p42"/>
          <p:cNvPicPr preferRelativeResize="0"/>
          <p:nvPr/>
        </p:nvPicPr>
        <p:blipFill rotWithShape="1">
          <a:blip r:embed="rId3">
            <a:alphaModFix/>
          </a:blip>
          <a:srcRect b="9028" l="0" r="0" t="10358"/>
          <a:stretch/>
        </p:blipFill>
        <p:spPr>
          <a:xfrm>
            <a:off x="8142807" y="0"/>
            <a:ext cx="1001192" cy="1076101"/>
          </a:xfrm>
          <a:prstGeom prst="rect">
            <a:avLst/>
          </a:prstGeom>
          <a:noFill/>
          <a:ln>
            <a:noFill/>
          </a:ln>
        </p:spPr>
      </p:pic>
      <p:graphicFrame>
        <p:nvGraphicFramePr>
          <p:cNvPr id="942" name="Google Shape;942;p42"/>
          <p:cNvGraphicFramePr/>
          <p:nvPr/>
        </p:nvGraphicFramePr>
        <p:xfrm>
          <a:off x="98175" y="1689766"/>
          <a:ext cx="3000000" cy="3000000"/>
        </p:xfrm>
        <a:graphic>
          <a:graphicData uri="http://schemas.openxmlformats.org/drawingml/2006/table">
            <a:tbl>
              <a:tblPr>
                <a:noFill/>
                <a:tableStyleId>{722925A3-2C40-4BBC-A61F-C28316659A22}</a:tableStyleId>
              </a:tblPr>
              <a:tblGrid>
                <a:gridCol w="1281100"/>
                <a:gridCol w="1281100"/>
                <a:gridCol w="1281100"/>
                <a:gridCol w="1281100"/>
              </a:tblGrid>
              <a:tr h="12700">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Component</a:t>
                      </a:r>
                      <a:endParaRPr sz="10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Operating Voltage (V)</a:t>
                      </a:r>
                      <a:endParaRPr sz="10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Max Current (A)</a:t>
                      </a:r>
                      <a:endParaRPr sz="10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Max Power (W)</a:t>
                      </a:r>
                      <a:endParaRPr sz="1000">
                        <a:latin typeface="Times New Roman"/>
                        <a:ea typeface="Times New Roman"/>
                        <a:cs typeface="Times New Roman"/>
                        <a:sym typeface="Times New Roman"/>
                      </a:endParaRPr>
                    </a:p>
                  </a:txBody>
                  <a:tcPr marT="63500" marB="63500" marR="63500" marL="63500">
                    <a:solidFill>
                      <a:srgbClr val="9FC5E8"/>
                    </a:solidFill>
                  </a:tcPr>
                </a:tc>
              </a:tr>
              <a:tr h="12700">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ESP32</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3.3</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0.5</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1.65</a:t>
                      </a:r>
                      <a:endParaRPr sz="1000">
                        <a:latin typeface="Times New Roman"/>
                        <a:ea typeface="Times New Roman"/>
                        <a:cs typeface="Times New Roman"/>
                        <a:sym typeface="Times New Roman"/>
                      </a:endParaRPr>
                    </a:p>
                  </a:txBody>
                  <a:tcPr marT="63500" marB="63500" marR="63500" marL="63500"/>
                </a:tc>
              </a:tr>
              <a:tr h="12700">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Raspberry Pi 5</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5.0</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5.0</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25.0</a:t>
                      </a:r>
                      <a:endParaRPr sz="1000">
                        <a:latin typeface="Times New Roman"/>
                        <a:ea typeface="Times New Roman"/>
                        <a:cs typeface="Times New Roman"/>
                        <a:sym typeface="Times New Roman"/>
                      </a:endParaRPr>
                    </a:p>
                  </a:txBody>
                  <a:tcPr marT="63500" marB="63500" marR="63500" marL="63500"/>
                </a:tc>
              </a:tr>
              <a:tr h="12700">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VNH5019 (x2)</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3.3</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0.016</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0.0528</a:t>
                      </a:r>
                      <a:endParaRPr sz="1000">
                        <a:latin typeface="Times New Roman"/>
                        <a:ea typeface="Times New Roman"/>
                        <a:cs typeface="Times New Roman"/>
                        <a:sym typeface="Times New Roman"/>
                      </a:endParaRPr>
                    </a:p>
                  </a:txBody>
                  <a:tcPr marT="63500" marB="63500" marR="63500" marL="63500"/>
                </a:tc>
              </a:tr>
              <a:tr h="12700">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DC Motors (x2)</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12</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11</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132</a:t>
                      </a:r>
                      <a:endParaRPr sz="1000">
                        <a:latin typeface="Times New Roman"/>
                        <a:ea typeface="Times New Roman"/>
                        <a:cs typeface="Times New Roman"/>
                        <a:sym typeface="Times New Roman"/>
                      </a:endParaRPr>
                    </a:p>
                  </a:txBody>
                  <a:tcPr marT="63500" marB="63500" marR="63500" marL="63500"/>
                </a:tc>
              </a:tr>
              <a:tr h="12700">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RFID Module</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3.3</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0.12</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0.396</a:t>
                      </a:r>
                      <a:endParaRPr sz="1000">
                        <a:latin typeface="Times New Roman"/>
                        <a:ea typeface="Times New Roman"/>
                        <a:cs typeface="Times New Roman"/>
                        <a:sym typeface="Times New Roman"/>
                      </a:endParaRPr>
                    </a:p>
                  </a:txBody>
                  <a:tcPr marT="63500" marB="63500" marR="63500" marL="63500"/>
                </a:tc>
              </a:tr>
              <a:tr h="12700">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IMU</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3.3</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0.01</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000">
                          <a:latin typeface="Times New Roman"/>
                          <a:ea typeface="Times New Roman"/>
                          <a:cs typeface="Times New Roman"/>
                          <a:sym typeface="Times New Roman"/>
                        </a:rPr>
                        <a:t>0.033</a:t>
                      </a:r>
                      <a:endParaRPr sz="1000">
                        <a:latin typeface="Times New Roman"/>
                        <a:ea typeface="Times New Roman"/>
                        <a:cs typeface="Times New Roman"/>
                        <a:sym typeface="Times New Roman"/>
                      </a:endParaRPr>
                    </a:p>
                  </a:txBody>
                  <a:tcPr marT="63500" marB="63500" marR="63500" marL="63500"/>
                </a:tc>
              </a:tr>
              <a:tr h="12700">
                <a:tc>
                  <a:txBody>
                    <a:bodyPr/>
                    <a:lstStyle/>
                    <a:p>
                      <a:pPr indent="0" lvl="0" marL="0" rtl="0" algn="l">
                        <a:spcBef>
                          <a:spcPts val="0"/>
                        </a:spcBef>
                        <a:spcAft>
                          <a:spcPts val="0"/>
                        </a:spcAft>
                        <a:buNone/>
                      </a:pPr>
                      <a:r>
                        <a:rPr b="1" lang="en" sz="1000">
                          <a:latin typeface="Times New Roman"/>
                          <a:ea typeface="Times New Roman"/>
                          <a:cs typeface="Times New Roman"/>
                          <a:sym typeface="Times New Roman"/>
                        </a:rPr>
                        <a:t>Total</a:t>
                      </a:r>
                      <a:endParaRPr b="1"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t/>
                      </a:r>
                      <a:endParaRPr b="1"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b="1" lang="en" sz="1000">
                          <a:latin typeface="Times New Roman"/>
                          <a:ea typeface="Times New Roman"/>
                          <a:cs typeface="Times New Roman"/>
                          <a:sym typeface="Times New Roman"/>
                        </a:rPr>
                        <a:t>16.646</a:t>
                      </a:r>
                      <a:endParaRPr b="1" sz="10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b="1" lang="en" sz="1000">
                          <a:latin typeface="Times New Roman"/>
                          <a:ea typeface="Times New Roman"/>
                          <a:cs typeface="Times New Roman"/>
                          <a:sym typeface="Times New Roman"/>
                        </a:rPr>
                        <a:t>159.1318</a:t>
                      </a:r>
                      <a:endParaRPr b="1" sz="1000">
                        <a:latin typeface="Times New Roman"/>
                        <a:ea typeface="Times New Roman"/>
                        <a:cs typeface="Times New Roman"/>
                        <a:sym typeface="Times New Roman"/>
                      </a:endParaRPr>
                    </a:p>
                  </a:txBody>
                  <a:tcPr marT="63500" marB="63500" marR="63500" marL="63500"/>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6" name="Shape 946"/>
        <p:cNvGrpSpPr/>
        <p:nvPr/>
      </p:nvGrpSpPr>
      <p:grpSpPr>
        <a:xfrm>
          <a:off x="0" y="0"/>
          <a:ext cx="0" cy="0"/>
          <a:chOff x="0" y="0"/>
          <a:chExt cx="0" cy="0"/>
        </a:xfrm>
      </p:grpSpPr>
      <p:sp>
        <p:nvSpPr>
          <p:cNvPr id="947" name="Google Shape;947;p43"/>
          <p:cNvSpPr txBox="1"/>
          <p:nvPr/>
        </p:nvSpPr>
        <p:spPr>
          <a:xfrm>
            <a:off x="1364400" y="350500"/>
            <a:ext cx="7504800" cy="7758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Comparison and Selection of Software </a:t>
            </a:r>
            <a:br>
              <a:rPr lang="en" sz="2800">
                <a:solidFill>
                  <a:srgbClr val="1C2026"/>
                </a:solidFill>
                <a:latin typeface="Playfair Display"/>
                <a:ea typeface="Playfair Display"/>
                <a:cs typeface="Playfair Display"/>
                <a:sym typeface="Playfair Display"/>
              </a:rPr>
            </a:br>
            <a:r>
              <a:rPr lang="en" sz="2800">
                <a:solidFill>
                  <a:srgbClr val="1C2026"/>
                </a:solidFill>
                <a:latin typeface="Playfair Display"/>
                <a:ea typeface="Playfair Display"/>
                <a:cs typeface="Playfair Display"/>
                <a:sym typeface="Playfair Display"/>
              </a:rPr>
              <a:t>- SLAM Protocols</a:t>
            </a:r>
            <a:endParaRPr sz="2800">
              <a:solidFill>
                <a:srgbClr val="1C2026"/>
              </a:solidFill>
              <a:latin typeface="Playfair Display"/>
              <a:ea typeface="Playfair Display"/>
              <a:cs typeface="Playfair Display"/>
              <a:sym typeface="Playfair Display"/>
            </a:endParaRPr>
          </a:p>
        </p:txBody>
      </p:sp>
      <p:graphicFrame>
        <p:nvGraphicFramePr>
          <p:cNvPr id="948" name="Google Shape;948;p43"/>
          <p:cNvGraphicFramePr/>
          <p:nvPr/>
        </p:nvGraphicFramePr>
        <p:xfrm>
          <a:off x="383925" y="1301950"/>
          <a:ext cx="3000000" cy="3000000"/>
        </p:xfrm>
        <a:graphic>
          <a:graphicData uri="http://schemas.openxmlformats.org/drawingml/2006/table">
            <a:tbl>
              <a:tblPr>
                <a:noFill/>
                <a:tableStyleId>{722925A3-2C40-4BBC-A61F-C28316659A22}</a:tableStyleId>
              </a:tblPr>
              <a:tblGrid>
                <a:gridCol w="1589550"/>
                <a:gridCol w="1857550"/>
                <a:gridCol w="2284150"/>
              </a:tblGrid>
              <a:tr h="4350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Features</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Visual SLAM</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LiDAR SLAM</a:t>
                      </a:r>
                      <a:endParaRPr sz="1200">
                        <a:latin typeface="Times New Roman"/>
                        <a:ea typeface="Times New Roman"/>
                        <a:cs typeface="Times New Roman"/>
                        <a:sym typeface="Times New Roman"/>
                      </a:endParaRPr>
                    </a:p>
                  </a:txBody>
                  <a:tcPr marT="63500" marB="63500" marR="63500" marL="63500">
                    <a:solidFill>
                      <a:srgbClr val="FFE599"/>
                    </a:solidFill>
                  </a:tcPr>
                </a:tc>
              </a:tr>
              <a:tr h="4774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Technology Used</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Visual sensors (Monocular, Stereo, RGB-D cameras)</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LiDAR sensors (Laser based sensors)</a:t>
                      </a:r>
                      <a:endParaRPr sz="1200">
                        <a:latin typeface="Times New Roman"/>
                        <a:ea typeface="Times New Roman"/>
                        <a:cs typeface="Times New Roman"/>
                        <a:sym typeface="Times New Roman"/>
                      </a:endParaRPr>
                    </a:p>
                  </a:txBody>
                  <a:tcPr marT="63500" marB="63500" marR="63500" marL="63500">
                    <a:solidFill>
                      <a:srgbClr val="FFE599"/>
                    </a:solidFill>
                  </a:tcPr>
                </a:tc>
              </a:tr>
              <a:tr h="33462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Cost</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Moderate </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Moderate </a:t>
                      </a:r>
                      <a:endParaRPr sz="1200">
                        <a:latin typeface="Times New Roman"/>
                        <a:ea typeface="Times New Roman"/>
                        <a:cs typeface="Times New Roman"/>
                        <a:sym typeface="Times New Roman"/>
                      </a:endParaRPr>
                    </a:p>
                  </a:txBody>
                  <a:tcPr marT="63500" marB="63500" marR="63500" marL="63500">
                    <a:solidFill>
                      <a:srgbClr val="FFE599"/>
                    </a:solidFill>
                  </a:tcPr>
                </a:tc>
              </a:tr>
              <a:tr h="33462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Power Consumption</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Low (Cameras use less power)</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High</a:t>
                      </a:r>
                      <a:endParaRPr sz="1200">
                        <a:latin typeface="Times New Roman"/>
                        <a:ea typeface="Times New Roman"/>
                        <a:cs typeface="Times New Roman"/>
                        <a:sym typeface="Times New Roman"/>
                      </a:endParaRPr>
                    </a:p>
                  </a:txBody>
                  <a:tcPr marT="63500" marB="63500" marR="63500" marL="63500">
                    <a:solidFill>
                      <a:srgbClr val="FFE599"/>
                    </a:solidFill>
                  </a:tcPr>
                </a:tc>
              </a:tr>
              <a:tr h="4774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Computational Load</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High (including feature and frame processing)</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Medium (point cloud processing)</a:t>
                      </a:r>
                      <a:endParaRPr sz="1200">
                        <a:latin typeface="Times New Roman"/>
                        <a:ea typeface="Times New Roman"/>
                        <a:cs typeface="Times New Roman"/>
                        <a:sym typeface="Times New Roman"/>
                      </a:endParaRPr>
                    </a:p>
                  </a:txBody>
                  <a:tcPr marT="63500" marB="63500" marR="63500" marL="63500">
                    <a:solidFill>
                      <a:srgbClr val="FFE599"/>
                    </a:solidFill>
                  </a:tcPr>
                </a:tc>
              </a:tr>
              <a:tr h="33462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Mapping Accuracy</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Good but affected by lighting</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High</a:t>
                      </a:r>
                      <a:endParaRPr sz="1200">
                        <a:latin typeface="Times New Roman"/>
                        <a:ea typeface="Times New Roman"/>
                        <a:cs typeface="Times New Roman"/>
                        <a:sym typeface="Times New Roman"/>
                      </a:endParaRPr>
                    </a:p>
                  </a:txBody>
                  <a:tcPr marT="63500" marB="63500" marR="63500" marL="63500">
                    <a:solidFill>
                      <a:srgbClr val="FFE599"/>
                    </a:solidFill>
                  </a:tcPr>
                </a:tc>
              </a:tr>
              <a:tr h="33462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Obstacle Detection</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Moderate </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High </a:t>
                      </a:r>
                      <a:endParaRPr sz="1200">
                        <a:latin typeface="Times New Roman"/>
                        <a:ea typeface="Times New Roman"/>
                        <a:cs typeface="Times New Roman"/>
                        <a:sym typeface="Times New Roman"/>
                      </a:endParaRPr>
                    </a:p>
                  </a:txBody>
                  <a:tcPr marT="63500" marB="63500" marR="63500" marL="63500">
                    <a:solidFill>
                      <a:srgbClr val="FFE599"/>
                    </a:solidFill>
                  </a:tcPr>
                </a:tc>
              </a:tr>
              <a:tr h="4774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Environment Conditions</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Affected by lighting and visual obstructions</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Not affected by conditions</a:t>
                      </a:r>
                      <a:endParaRPr sz="1200">
                        <a:latin typeface="Times New Roman"/>
                        <a:ea typeface="Times New Roman"/>
                        <a:cs typeface="Times New Roman"/>
                        <a:sym typeface="Times New Roman"/>
                      </a:endParaRPr>
                    </a:p>
                  </a:txBody>
                  <a:tcPr marT="63500" marB="63500" marR="63500" marL="63500">
                    <a:solidFill>
                      <a:srgbClr val="FFE599"/>
                    </a:solidFill>
                  </a:tcPr>
                </a:tc>
              </a:tr>
            </a:tbl>
          </a:graphicData>
        </a:graphic>
      </p:graphicFrame>
      <p:pic>
        <p:nvPicPr>
          <p:cNvPr id="949" name="Google Shape;949;p43"/>
          <p:cNvPicPr preferRelativeResize="0"/>
          <p:nvPr/>
        </p:nvPicPr>
        <p:blipFill rotWithShape="1">
          <a:blip r:embed="rId3">
            <a:alphaModFix/>
          </a:blip>
          <a:srcRect b="0" l="17200" r="15400" t="6777"/>
          <a:stretch/>
        </p:blipFill>
        <p:spPr>
          <a:xfrm>
            <a:off x="8241873" y="0"/>
            <a:ext cx="902127" cy="1126301"/>
          </a:xfrm>
          <a:prstGeom prst="rect">
            <a:avLst/>
          </a:prstGeom>
          <a:noFill/>
          <a:ln>
            <a:noFill/>
          </a:ln>
        </p:spPr>
      </p:pic>
      <p:sp>
        <p:nvSpPr>
          <p:cNvPr id="950" name="Google Shape;950;p43"/>
          <p:cNvSpPr txBox="1"/>
          <p:nvPr/>
        </p:nvSpPr>
        <p:spPr>
          <a:xfrm>
            <a:off x="6255600" y="1770550"/>
            <a:ext cx="2613600" cy="23397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a:latin typeface="Lato"/>
                <a:ea typeface="Lato"/>
                <a:cs typeface="Lato"/>
                <a:sym typeface="Lato"/>
              </a:rPr>
              <a:t>Final Reasoning:</a:t>
            </a:r>
            <a:endParaRPr>
              <a:latin typeface="Lato"/>
              <a:ea typeface="Lato"/>
              <a:cs typeface="Lato"/>
              <a:sym typeface="Lato"/>
            </a:endParaRPr>
          </a:p>
          <a:p>
            <a:pPr indent="-317500" lvl="0" marL="457200" rtl="0" algn="l">
              <a:lnSpc>
                <a:spcPct val="150000"/>
              </a:lnSpc>
              <a:spcBef>
                <a:spcPts val="0"/>
              </a:spcBef>
              <a:spcAft>
                <a:spcPts val="0"/>
              </a:spcAft>
              <a:buSzPts val="1400"/>
              <a:buFont typeface="Lato"/>
              <a:buChar char="●"/>
            </a:pPr>
            <a:r>
              <a:rPr lang="en">
                <a:latin typeface="Lato"/>
                <a:ea typeface="Lato"/>
                <a:cs typeface="Lato"/>
                <a:sym typeface="Lato"/>
              </a:rPr>
              <a:t>More accurate in terms of not being </a:t>
            </a:r>
            <a:r>
              <a:rPr lang="en">
                <a:latin typeface="Lato"/>
                <a:ea typeface="Lato"/>
                <a:cs typeface="Lato"/>
                <a:sym typeface="Lato"/>
              </a:rPr>
              <a:t>affected</a:t>
            </a:r>
            <a:r>
              <a:rPr lang="en">
                <a:latin typeface="Lato"/>
                <a:ea typeface="Lato"/>
                <a:cs typeface="Lato"/>
                <a:sym typeface="Lato"/>
              </a:rPr>
              <a:t> by indoor lighting conditions </a:t>
            </a:r>
            <a:endParaRPr>
              <a:latin typeface="Lato"/>
              <a:ea typeface="Lato"/>
              <a:cs typeface="Lato"/>
              <a:sym typeface="Lato"/>
            </a:endParaRPr>
          </a:p>
          <a:p>
            <a:pPr indent="-317500" lvl="0" marL="457200" rtl="0" algn="l">
              <a:lnSpc>
                <a:spcPct val="150000"/>
              </a:lnSpc>
              <a:spcBef>
                <a:spcPts val="0"/>
              </a:spcBef>
              <a:spcAft>
                <a:spcPts val="0"/>
              </a:spcAft>
              <a:buSzPts val="1400"/>
              <a:buFont typeface="Lato"/>
              <a:buChar char="●"/>
            </a:pPr>
            <a:r>
              <a:rPr lang="en">
                <a:latin typeface="Lato"/>
                <a:ea typeface="Lato"/>
                <a:cs typeface="Lato"/>
                <a:sym typeface="Lato"/>
              </a:rPr>
              <a:t>Easier to interface with SLAM</a:t>
            </a:r>
            <a:endParaRPr>
              <a:latin typeface="Lato"/>
              <a:ea typeface="Lato"/>
              <a:cs typeface="Lato"/>
              <a:sym typeface="La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4" name="Shape 744"/>
        <p:cNvGrpSpPr/>
        <p:nvPr/>
      </p:nvGrpSpPr>
      <p:grpSpPr>
        <a:xfrm>
          <a:off x="0" y="0"/>
          <a:ext cx="0" cy="0"/>
          <a:chOff x="0" y="0"/>
          <a:chExt cx="0" cy="0"/>
        </a:xfrm>
      </p:grpSpPr>
      <p:sp>
        <p:nvSpPr>
          <p:cNvPr id="745" name="Google Shape;745;p17"/>
          <p:cNvSpPr txBox="1"/>
          <p:nvPr/>
        </p:nvSpPr>
        <p:spPr>
          <a:xfrm>
            <a:off x="938625" y="352575"/>
            <a:ext cx="85944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Motivation and Background</a:t>
            </a:r>
            <a:endParaRPr sz="2800">
              <a:solidFill>
                <a:srgbClr val="1C2026"/>
              </a:solidFill>
              <a:latin typeface="Playfair Display"/>
              <a:ea typeface="Playfair Display"/>
              <a:cs typeface="Playfair Display"/>
              <a:sym typeface="Playfair Display"/>
            </a:endParaRPr>
          </a:p>
        </p:txBody>
      </p:sp>
      <p:sp>
        <p:nvSpPr>
          <p:cNvPr id="746" name="Google Shape;746;p17"/>
          <p:cNvSpPr txBox="1"/>
          <p:nvPr/>
        </p:nvSpPr>
        <p:spPr>
          <a:xfrm>
            <a:off x="745350" y="1141850"/>
            <a:ext cx="7653300" cy="3447900"/>
          </a:xfrm>
          <a:prstGeom prst="rect">
            <a:avLst/>
          </a:prstGeom>
          <a:noFill/>
          <a:ln>
            <a:noFill/>
          </a:ln>
        </p:spPr>
        <p:txBody>
          <a:bodyPr anchorCtr="0" anchor="t" bIns="0" lIns="0" spcFirstLastPara="1" rIns="0" wrap="square" tIns="0">
            <a:spAutoFit/>
          </a:bodyPr>
          <a:lstStyle/>
          <a:p>
            <a:pPr indent="-317500" lvl="0" marL="457200" rtl="0" algn="l">
              <a:lnSpc>
                <a:spcPct val="150000"/>
              </a:lnSpc>
              <a:spcBef>
                <a:spcPts val="0"/>
              </a:spcBef>
              <a:spcAft>
                <a:spcPts val="0"/>
              </a:spcAft>
              <a:buClr>
                <a:srgbClr val="1C2026"/>
              </a:buClr>
              <a:buSzPts val="1400"/>
              <a:buFont typeface="Lato"/>
              <a:buChar char="●"/>
            </a:pPr>
            <a:r>
              <a:rPr lang="en">
                <a:solidFill>
                  <a:srgbClr val="1C2026"/>
                </a:solidFill>
                <a:latin typeface="Lato"/>
                <a:ea typeface="Lato"/>
                <a:cs typeface="Lato"/>
                <a:sym typeface="Lato"/>
              </a:rPr>
              <a:t>Advanced robotics and other complex technologies are quickly becoming essential in making factories more efficient and flexible. </a:t>
            </a:r>
            <a:endParaRPr>
              <a:solidFill>
                <a:srgbClr val="1C2026"/>
              </a:solidFill>
              <a:latin typeface="Lato"/>
              <a:ea typeface="Lato"/>
              <a:cs typeface="Lato"/>
              <a:sym typeface="Lato"/>
            </a:endParaRPr>
          </a:p>
          <a:p>
            <a:pPr indent="-317500" lvl="0" marL="457200" rtl="0" algn="l">
              <a:lnSpc>
                <a:spcPct val="150000"/>
              </a:lnSpc>
              <a:spcBef>
                <a:spcPts val="0"/>
              </a:spcBef>
              <a:spcAft>
                <a:spcPts val="0"/>
              </a:spcAft>
              <a:buClr>
                <a:srgbClr val="1C2026"/>
              </a:buClr>
              <a:buSzPts val="1400"/>
              <a:buFont typeface="Lato"/>
              <a:buChar char="●"/>
            </a:pPr>
            <a:r>
              <a:rPr b="1" lang="en">
                <a:solidFill>
                  <a:srgbClr val="1C2026"/>
                </a:solidFill>
                <a:latin typeface="Lato"/>
                <a:ea typeface="Lato"/>
                <a:cs typeface="Lato"/>
                <a:sym typeface="Lato"/>
              </a:rPr>
              <a:t>Autonomous robots</a:t>
            </a:r>
            <a:r>
              <a:rPr lang="en">
                <a:solidFill>
                  <a:srgbClr val="1C2026"/>
                </a:solidFill>
                <a:latin typeface="Lato"/>
                <a:ea typeface="Lato"/>
                <a:cs typeface="Lato"/>
                <a:sym typeface="Lato"/>
              </a:rPr>
              <a:t> now play key roles in logistics, healthcare and more boosting efficiency, reliability, and cost savings.</a:t>
            </a:r>
            <a:endParaRPr>
              <a:solidFill>
                <a:srgbClr val="1C2026"/>
              </a:solidFill>
              <a:latin typeface="Lato"/>
              <a:ea typeface="Lato"/>
              <a:cs typeface="Lato"/>
              <a:sym typeface="Lato"/>
            </a:endParaRPr>
          </a:p>
          <a:p>
            <a:pPr indent="-317500" lvl="0" marL="457200" rtl="0" algn="l">
              <a:lnSpc>
                <a:spcPct val="150000"/>
              </a:lnSpc>
              <a:spcBef>
                <a:spcPts val="0"/>
              </a:spcBef>
              <a:spcAft>
                <a:spcPts val="0"/>
              </a:spcAft>
              <a:buClr>
                <a:srgbClr val="1C2026"/>
              </a:buClr>
              <a:buSzPts val="1400"/>
              <a:buFont typeface="Lato"/>
              <a:buChar char="●"/>
            </a:pPr>
            <a:r>
              <a:rPr lang="en">
                <a:solidFill>
                  <a:srgbClr val="1C2026"/>
                </a:solidFill>
                <a:latin typeface="Lato"/>
                <a:ea typeface="Lato"/>
                <a:cs typeface="Lato"/>
                <a:sym typeface="Lato"/>
              </a:rPr>
              <a:t>This project aims to bridge these gaps, providing a flexible, cost-effective, and efficient system tailored for factory use. </a:t>
            </a:r>
            <a:endParaRPr>
              <a:solidFill>
                <a:srgbClr val="1C2026"/>
              </a:solidFill>
              <a:latin typeface="Lato"/>
              <a:ea typeface="Lato"/>
              <a:cs typeface="Lato"/>
              <a:sym typeface="Lato"/>
            </a:endParaRPr>
          </a:p>
          <a:p>
            <a:pPr indent="-317500" lvl="0" marL="457200" rtl="0" algn="l">
              <a:lnSpc>
                <a:spcPct val="150000"/>
              </a:lnSpc>
              <a:spcBef>
                <a:spcPts val="0"/>
              </a:spcBef>
              <a:spcAft>
                <a:spcPts val="0"/>
              </a:spcAft>
              <a:buClr>
                <a:srgbClr val="1C2026"/>
              </a:buClr>
              <a:buSzPts val="1400"/>
              <a:buFont typeface="Lato"/>
              <a:buChar char="●"/>
            </a:pPr>
            <a:r>
              <a:rPr lang="en">
                <a:solidFill>
                  <a:srgbClr val="1C2026"/>
                </a:solidFill>
                <a:latin typeface="Lato"/>
                <a:ea typeface="Lato"/>
                <a:cs typeface="Lato"/>
                <a:sym typeface="Lato"/>
              </a:rPr>
              <a:t>The project integrates hardware and software to enable autonomy using</a:t>
            </a:r>
            <a:endParaRPr>
              <a:solidFill>
                <a:srgbClr val="1C2026"/>
              </a:solidFill>
              <a:latin typeface="Lato"/>
              <a:ea typeface="Lato"/>
              <a:cs typeface="Lato"/>
              <a:sym typeface="Lato"/>
            </a:endParaRPr>
          </a:p>
          <a:p>
            <a:pPr indent="-317500" lvl="1" marL="914400" rtl="0" algn="l">
              <a:lnSpc>
                <a:spcPct val="150000"/>
              </a:lnSpc>
              <a:spcBef>
                <a:spcPts val="0"/>
              </a:spcBef>
              <a:spcAft>
                <a:spcPts val="0"/>
              </a:spcAft>
              <a:buClr>
                <a:srgbClr val="1C2026"/>
              </a:buClr>
              <a:buSzPts val="1400"/>
              <a:buFont typeface="Lato"/>
              <a:buChar char="○"/>
            </a:pPr>
            <a:r>
              <a:rPr b="1" lang="en">
                <a:solidFill>
                  <a:srgbClr val="1C2026"/>
                </a:solidFill>
                <a:latin typeface="Lato"/>
                <a:ea typeface="Lato"/>
                <a:cs typeface="Lato"/>
                <a:sym typeface="Lato"/>
              </a:rPr>
              <a:t>Radio Frequency Identification</a:t>
            </a:r>
            <a:r>
              <a:rPr lang="en">
                <a:solidFill>
                  <a:srgbClr val="1C2026"/>
                </a:solidFill>
                <a:latin typeface="Lato"/>
                <a:ea typeface="Lato"/>
                <a:cs typeface="Lato"/>
                <a:sym typeface="Lato"/>
              </a:rPr>
              <a:t> (RFID) systems for object identification</a:t>
            </a:r>
            <a:endParaRPr>
              <a:solidFill>
                <a:srgbClr val="1C2026"/>
              </a:solidFill>
              <a:latin typeface="Lato"/>
              <a:ea typeface="Lato"/>
              <a:cs typeface="Lato"/>
              <a:sym typeface="Lato"/>
            </a:endParaRPr>
          </a:p>
          <a:p>
            <a:pPr indent="-317500" lvl="1" marL="914400" rtl="0" algn="l">
              <a:lnSpc>
                <a:spcPct val="150000"/>
              </a:lnSpc>
              <a:spcBef>
                <a:spcPts val="0"/>
              </a:spcBef>
              <a:spcAft>
                <a:spcPts val="0"/>
              </a:spcAft>
              <a:buClr>
                <a:srgbClr val="1C2026"/>
              </a:buClr>
              <a:buSzPts val="1400"/>
              <a:buFont typeface="Lato"/>
              <a:buChar char="○"/>
            </a:pPr>
            <a:r>
              <a:rPr lang="en">
                <a:solidFill>
                  <a:srgbClr val="1C2026"/>
                </a:solidFill>
                <a:latin typeface="Lato"/>
                <a:ea typeface="Lato"/>
                <a:cs typeface="Lato"/>
                <a:sym typeface="Lato"/>
              </a:rPr>
              <a:t>A </a:t>
            </a:r>
            <a:r>
              <a:rPr b="1" lang="en">
                <a:solidFill>
                  <a:srgbClr val="1C2026"/>
                </a:solidFill>
                <a:latin typeface="Lato"/>
                <a:ea typeface="Lato"/>
                <a:cs typeface="Lato"/>
                <a:sym typeface="Lato"/>
              </a:rPr>
              <a:t>two wheel differential</a:t>
            </a:r>
            <a:r>
              <a:rPr lang="en">
                <a:solidFill>
                  <a:srgbClr val="1C2026"/>
                </a:solidFill>
                <a:latin typeface="Lato"/>
                <a:ea typeface="Lato"/>
                <a:cs typeface="Lato"/>
                <a:sym typeface="Lato"/>
              </a:rPr>
              <a:t> drive system</a:t>
            </a:r>
            <a:endParaRPr>
              <a:solidFill>
                <a:srgbClr val="1C2026"/>
              </a:solidFill>
              <a:latin typeface="Lato"/>
              <a:ea typeface="Lato"/>
              <a:cs typeface="Lato"/>
              <a:sym typeface="Lato"/>
            </a:endParaRPr>
          </a:p>
          <a:p>
            <a:pPr indent="-317500" lvl="1" marL="914400" rtl="0" algn="l">
              <a:lnSpc>
                <a:spcPct val="150000"/>
              </a:lnSpc>
              <a:spcBef>
                <a:spcPts val="0"/>
              </a:spcBef>
              <a:spcAft>
                <a:spcPts val="0"/>
              </a:spcAft>
              <a:buClr>
                <a:srgbClr val="1C2026"/>
              </a:buClr>
              <a:buSzPts val="1400"/>
              <a:buFont typeface="Lato"/>
              <a:buChar char="○"/>
            </a:pPr>
            <a:r>
              <a:rPr b="1" lang="en">
                <a:solidFill>
                  <a:srgbClr val="1C2026"/>
                </a:solidFill>
                <a:latin typeface="Lato"/>
                <a:ea typeface="Lato"/>
                <a:cs typeface="Lato"/>
                <a:sym typeface="Lato"/>
              </a:rPr>
              <a:t>2D</a:t>
            </a:r>
            <a:r>
              <a:rPr b="1" lang="en">
                <a:solidFill>
                  <a:srgbClr val="1C2026"/>
                </a:solidFill>
                <a:latin typeface="Lato"/>
                <a:ea typeface="Lato"/>
                <a:cs typeface="Lato"/>
                <a:sym typeface="Lato"/>
              </a:rPr>
              <a:t> SLAM</a:t>
            </a:r>
            <a:r>
              <a:rPr lang="en">
                <a:solidFill>
                  <a:srgbClr val="1C2026"/>
                </a:solidFill>
                <a:latin typeface="Lato"/>
                <a:ea typeface="Lato"/>
                <a:cs typeface="Lato"/>
                <a:sym typeface="Lato"/>
              </a:rPr>
              <a:t> for path planning and navigation with LiDAR</a:t>
            </a:r>
            <a:endParaRPr>
              <a:solidFill>
                <a:srgbClr val="1C2026"/>
              </a:solidFill>
              <a:latin typeface="Lato"/>
              <a:ea typeface="Lato"/>
              <a:cs typeface="Lato"/>
              <a:sym typeface="Lato"/>
            </a:endParaRPr>
          </a:p>
          <a:p>
            <a:pPr indent="-317500" lvl="1" marL="914400" rtl="0" algn="l">
              <a:lnSpc>
                <a:spcPct val="150000"/>
              </a:lnSpc>
              <a:spcBef>
                <a:spcPts val="0"/>
              </a:spcBef>
              <a:spcAft>
                <a:spcPts val="0"/>
              </a:spcAft>
              <a:buClr>
                <a:srgbClr val="1C2026"/>
              </a:buClr>
              <a:buSzPts val="1400"/>
              <a:buFont typeface="Lato"/>
              <a:buChar char="○"/>
            </a:pPr>
            <a:r>
              <a:rPr b="1" lang="en">
                <a:solidFill>
                  <a:srgbClr val="1C2026"/>
                </a:solidFill>
                <a:latin typeface="Lato"/>
                <a:ea typeface="Lato"/>
                <a:cs typeface="Lato"/>
                <a:sym typeface="Lato"/>
              </a:rPr>
              <a:t>App</a:t>
            </a:r>
            <a:r>
              <a:rPr lang="en">
                <a:solidFill>
                  <a:srgbClr val="1C2026"/>
                </a:solidFill>
                <a:latin typeface="Lato"/>
                <a:ea typeface="Lato"/>
                <a:cs typeface="Lato"/>
                <a:sym typeface="Lato"/>
              </a:rPr>
              <a:t> integration for monitoring</a:t>
            </a:r>
            <a:endParaRPr sz="1600">
              <a:solidFill>
                <a:srgbClr val="1C2026"/>
              </a:solidFill>
              <a:latin typeface="Lato"/>
              <a:ea typeface="Lato"/>
              <a:cs typeface="Lato"/>
              <a:sym typeface="Lato"/>
            </a:endParaRPr>
          </a:p>
        </p:txBody>
      </p:sp>
      <p:pic>
        <p:nvPicPr>
          <p:cNvPr id="747" name="Google Shape;747;p17"/>
          <p:cNvPicPr preferRelativeResize="0"/>
          <p:nvPr/>
        </p:nvPicPr>
        <p:blipFill rotWithShape="1">
          <a:blip r:embed="rId3">
            <a:alphaModFix/>
          </a:blip>
          <a:srcRect b="0" l="17200" r="15400" t="6777"/>
          <a:stretch/>
        </p:blipFill>
        <p:spPr>
          <a:xfrm>
            <a:off x="8229418" y="0"/>
            <a:ext cx="914584" cy="1141849"/>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4" name="Shape 954"/>
        <p:cNvGrpSpPr/>
        <p:nvPr/>
      </p:nvGrpSpPr>
      <p:grpSpPr>
        <a:xfrm>
          <a:off x="0" y="0"/>
          <a:ext cx="0" cy="0"/>
          <a:chOff x="0" y="0"/>
          <a:chExt cx="0" cy="0"/>
        </a:xfrm>
      </p:grpSpPr>
      <p:sp>
        <p:nvSpPr>
          <p:cNvPr id="955" name="Google Shape;955;p44"/>
          <p:cNvSpPr txBox="1"/>
          <p:nvPr/>
        </p:nvSpPr>
        <p:spPr>
          <a:xfrm>
            <a:off x="1377275" y="350500"/>
            <a:ext cx="7344600" cy="7758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Comparison and Selection of Software </a:t>
            </a:r>
            <a:br>
              <a:rPr lang="en" sz="2800">
                <a:solidFill>
                  <a:srgbClr val="1C2026"/>
                </a:solidFill>
                <a:latin typeface="Playfair Display"/>
                <a:ea typeface="Playfair Display"/>
                <a:cs typeface="Playfair Display"/>
                <a:sym typeface="Playfair Display"/>
              </a:rPr>
            </a:br>
            <a:r>
              <a:rPr lang="en" sz="2800">
                <a:solidFill>
                  <a:srgbClr val="1C2026"/>
                </a:solidFill>
                <a:latin typeface="Playfair Display"/>
                <a:ea typeface="Playfair Display"/>
                <a:cs typeface="Playfair Display"/>
                <a:sym typeface="Playfair Display"/>
              </a:rPr>
              <a:t>- SLAM</a:t>
            </a:r>
            <a:endParaRPr sz="2800">
              <a:solidFill>
                <a:srgbClr val="1C2026"/>
              </a:solidFill>
              <a:latin typeface="Playfair Display"/>
              <a:ea typeface="Playfair Display"/>
              <a:cs typeface="Playfair Display"/>
              <a:sym typeface="Playfair Display"/>
            </a:endParaRPr>
          </a:p>
        </p:txBody>
      </p:sp>
      <p:graphicFrame>
        <p:nvGraphicFramePr>
          <p:cNvPr id="956" name="Google Shape;956;p44"/>
          <p:cNvGraphicFramePr/>
          <p:nvPr/>
        </p:nvGraphicFramePr>
        <p:xfrm>
          <a:off x="237250" y="1126300"/>
          <a:ext cx="3000000" cy="3000000"/>
        </p:xfrm>
        <a:graphic>
          <a:graphicData uri="http://schemas.openxmlformats.org/drawingml/2006/table">
            <a:tbl>
              <a:tblPr>
                <a:noFill/>
                <a:tableStyleId>{722925A3-2C40-4BBC-A61F-C28316659A22}</a:tableStyleId>
              </a:tblPr>
              <a:tblGrid>
                <a:gridCol w="1508200"/>
                <a:gridCol w="2209150"/>
                <a:gridCol w="2876050"/>
              </a:tblGrid>
              <a:tr h="316200">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Feature</a:t>
                      </a:r>
                      <a:endParaRPr sz="11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SLAM Toolbox</a:t>
                      </a:r>
                      <a:endParaRPr sz="11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Cartographer</a:t>
                      </a:r>
                      <a:endParaRPr sz="1100">
                        <a:latin typeface="Times New Roman"/>
                        <a:ea typeface="Times New Roman"/>
                        <a:cs typeface="Times New Roman"/>
                        <a:sym typeface="Times New Roman"/>
                      </a:endParaRPr>
                    </a:p>
                  </a:txBody>
                  <a:tcPr marT="63500" marB="63500" marR="63500" marL="63500">
                    <a:solidFill>
                      <a:srgbClr val="9FC5E8"/>
                    </a:solidFill>
                  </a:tcPr>
                </a:tc>
              </a:tr>
              <a:tr h="316200">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Algorithm</a:t>
                      </a:r>
                      <a:endParaRPr sz="1100">
                        <a:latin typeface="Times New Roman"/>
                        <a:ea typeface="Times New Roman"/>
                        <a:cs typeface="Times New Roman"/>
                        <a:sym typeface="Times New Roman"/>
                      </a:endParaRPr>
                    </a:p>
                  </a:txBody>
                  <a:tcPr marT="63500" marB="63500" marR="63500" marL="63500">
                    <a:solidFill>
                      <a:srgbClr val="CFE2F3"/>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2D Pose Graph SLAM</a:t>
                      </a:r>
                      <a:endParaRPr sz="11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Graph-Based SLAM but with a submap</a:t>
                      </a:r>
                      <a:endParaRPr sz="1100">
                        <a:latin typeface="Times New Roman"/>
                        <a:ea typeface="Times New Roman"/>
                        <a:cs typeface="Times New Roman"/>
                        <a:sym typeface="Times New Roman"/>
                      </a:endParaRPr>
                    </a:p>
                  </a:txBody>
                  <a:tcPr marT="63500" marB="63500" marR="63500" marL="63500"/>
                </a:tc>
              </a:tr>
              <a:tr h="497850">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Sensors Required</a:t>
                      </a:r>
                      <a:endParaRPr sz="1100">
                        <a:latin typeface="Times New Roman"/>
                        <a:ea typeface="Times New Roman"/>
                        <a:cs typeface="Times New Roman"/>
                        <a:sym typeface="Times New Roman"/>
                      </a:endParaRPr>
                    </a:p>
                  </a:txBody>
                  <a:tcPr marT="63500" marB="63500" marR="63500" marL="63500">
                    <a:solidFill>
                      <a:srgbClr val="CFE2F3"/>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Works with Laser Scans and wheel odometry out of box</a:t>
                      </a:r>
                      <a:endParaRPr sz="11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Can work with just a lidar scan and use sensor fusion </a:t>
                      </a:r>
                      <a:endParaRPr sz="1100">
                        <a:latin typeface="Times New Roman"/>
                        <a:ea typeface="Times New Roman"/>
                        <a:cs typeface="Times New Roman"/>
                        <a:sym typeface="Times New Roman"/>
                      </a:endParaRPr>
                    </a:p>
                  </a:txBody>
                  <a:tcPr marT="63500" marB="63500" marR="63500" marL="63500"/>
                </a:tc>
              </a:tr>
              <a:tr h="348450">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Mapping Type</a:t>
                      </a:r>
                      <a:endParaRPr sz="1100">
                        <a:latin typeface="Times New Roman"/>
                        <a:ea typeface="Times New Roman"/>
                        <a:cs typeface="Times New Roman"/>
                        <a:sym typeface="Times New Roman"/>
                      </a:endParaRPr>
                    </a:p>
                  </a:txBody>
                  <a:tcPr marT="63500" marB="63500" marR="63500" marL="63500">
                    <a:solidFill>
                      <a:srgbClr val="CFE2F3"/>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2D with lifelong mapping</a:t>
                      </a:r>
                      <a:endParaRPr sz="11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2D and 3D</a:t>
                      </a:r>
                      <a:endParaRPr sz="1100">
                        <a:latin typeface="Times New Roman"/>
                        <a:ea typeface="Times New Roman"/>
                        <a:cs typeface="Times New Roman"/>
                        <a:sym typeface="Times New Roman"/>
                      </a:endParaRPr>
                    </a:p>
                  </a:txBody>
                  <a:tcPr marT="63500" marB="63500" marR="63500" marL="63500"/>
                </a:tc>
              </a:tr>
              <a:tr h="316200">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Loop Closure Method</a:t>
                      </a:r>
                      <a:endParaRPr sz="1100">
                        <a:latin typeface="Times New Roman"/>
                        <a:ea typeface="Times New Roman"/>
                        <a:cs typeface="Times New Roman"/>
                        <a:sym typeface="Times New Roman"/>
                      </a:endParaRPr>
                    </a:p>
                  </a:txBody>
                  <a:tcPr marT="63500" marB="63500" marR="63500" marL="63500">
                    <a:solidFill>
                      <a:srgbClr val="CFE2F3"/>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Supports loop closure; pose graph, lifelong mapping modes</a:t>
                      </a:r>
                      <a:endParaRPr sz="11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Very strong loop closure &amp; optimization</a:t>
                      </a:r>
                      <a:endParaRPr sz="1100">
                        <a:latin typeface="Times New Roman"/>
                        <a:ea typeface="Times New Roman"/>
                        <a:cs typeface="Times New Roman"/>
                        <a:sym typeface="Times New Roman"/>
                      </a:endParaRPr>
                    </a:p>
                  </a:txBody>
                  <a:tcPr marT="63500" marB="63500" marR="63500" marL="63500"/>
                </a:tc>
              </a:tr>
              <a:tr h="550600">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Real-Time Capability</a:t>
                      </a:r>
                      <a:endParaRPr sz="1100">
                        <a:latin typeface="Times New Roman"/>
                        <a:ea typeface="Times New Roman"/>
                        <a:cs typeface="Times New Roman"/>
                        <a:sym typeface="Times New Roman"/>
                      </a:endParaRPr>
                    </a:p>
                  </a:txBody>
                  <a:tcPr marT="63500" marB="63500" marR="63500" marL="63500">
                    <a:solidFill>
                      <a:srgbClr val="CFE2F3"/>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Ideal for real-time tracking feature extraction</a:t>
                      </a:r>
                      <a:endParaRPr sz="11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Excellent Real-time tracking but with high hardware demand</a:t>
                      </a:r>
                      <a:endParaRPr sz="1100">
                        <a:latin typeface="Times New Roman"/>
                        <a:ea typeface="Times New Roman"/>
                        <a:cs typeface="Times New Roman"/>
                        <a:sym typeface="Times New Roman"/>
                      </a:endParaRPr>
                    </a:p>
                  </a:txBody>
                  <a:tcPr marT="63500" marB="63500" marR="63500" marL="63500"/>
                </a:tc>
              </a:tr>
              <a:tr h="316200">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Computational Load</a:t>
                      </a:r>
                      <a:endParaRPr sz="1100">
                        <a:latin typeface="Times New Roman"/>
                        <a:ea typeface="Times New Roman"/>
                        <a:cs typeface="Times New Roman"/>
                        <a:sym typeface="Times New Roman"/>
                      </a:endParaRPr>
                    </a:p>
                  </a:txBody>
                  <a:tcPr marT="63500" marB="63500" marR="63500" marL="63500">
                    <a:solidFill>
                      <a:srgbClr val="CFE2F3"/>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Moderate efficiency</a:t>
                      </a:r>
                      <a:endParaRPr sz="11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Highly Intensive </a:t>
                      </a:r>
                      <a:endParaRPr sz="1100">
                        <a:latin typeface="Times New Roman"/>
                        <a:ea typeface="Times New Roman"/>
                        <a:cs typeface="Times New Roman"/>
                        <a:sym typeface="Times New Roman"/>
                      </a:endParaRPr>
                    </a:p>
                  </a:txBody>
                  <a:tcPr marT="63500" marB="63500" marR="63500" marL="63500"/>
                </a:tc>
              </a:tr>
              <a:tr h="508400">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Use Cases</a:t>
                      </a:r>
                      <a:endParaRPr sz="1100">
                        <a:latin typeface="Times New Roman"/>
                        <a:ea typeface="Times New Roman"/>
                        <a:cs typeface="Times New Roman"/>
                        <a:sym typeface="Times New Roman"/>
                      </a:endParaRPr>
                    </a:p>
                  </a:txBody>
                  <a:tcPr marT="63500" marB="63500" marR="63500" marL="63500">
                    <a:solidFill>
                      <a:srgbClr val="CFE2F3"/>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Indoor/outdoor navigation, object tracking and localization</a:t>
                      </a:r>
                      <a:endParaRPr sz="11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Large-scale mapping, multi-session SLAM, long-term environment tracking</a:t>
                      </a:r>
                      <a:endParaRPr sz="1100">
                        <a:latin typeface="Times New Roman"/>
                        <a:ea typeface="Times New Roman"/>
                        <a:cs typeface="Times New Roman"/>
                        <a:sym typeface="Times New Roman"/>
                      </a:endParaRPr>
                    </a:p>
                  </a:txBody>
                  <a:tcPr marT="63500" marB="63500" marR="63500" marL="63500"/>
                </a:tc>
              </a:tr>
              <a:tr h="497850">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Cost</a:t>
                      </a:r>
                      <a:endParaRPr sz="1100">
                        <a:latin typeface="Times New Roman"/>
                        <a:ea typeface="Times New Roman"/>
                        <a:cs typeface="Times New Roman"/>
                        <a:sym typeface="Times New Roman"/>
                      </a:endParaRPr>
                    </a:p>
                  </a:txBody>
                  <a:tcPr marT="63500" marB="63500" marR="63500" marL="63500">
                    <a:solidFill>
                      <a:srgbClr val="CFE2F3"/>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Open sourced</a:t>
                      </a:r>
                      <a:endParaRPr sz="11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100">
                          <a:latin typeface="Times New Roman"/>
                          <a:ea typeface="Times New Roman"/>
                          <a:cs typeface="Times New Roman"/>
                          <a:sym typeface="Times New Roman"/>
                        </a:rPr>
                        <a:t>Open Sourced</a:t>
                      </a:r>
                      <a:endParaRPr sz="1100">
                        <a:latin typeface="Times New Roman"/>
                        <a:ea typeface="Times New Roman"/>
                        <a:cs typeface="Times New Roman"/>
                        <a:sym typeface="Times New Roman"/>
                      </a:endParaRPr>
                    </a:p>
                  </a:txBody>
                  <a:tcPr marT="63500" marB="63500" marR="63500" marL="63500"/>
                </a:tc>
              </a:tr>
            </a:tbl>
          </a:graphicData>
        </a:graphic>
      </p:graphicFrame>
      <p:pic>
        <p:nvPicPr>
          <p:cNvPr id="957" name="Google Shape;957;p44"/>
          <p:cNvPicPr preferRelativeResize="0"/>
          <p:nvPr/>
        </p:nvPicPr>
        <p:blipFill rotWithShape="1">
          <a:blip r:embed="rId3">
            <a:alphaModFix/>
          </a:blip>
          <a:srcRect b="0" l="17200" r="15400" t="6777"/>
          <a:stretch/>
        </p:blipFill>
        <p:spPr>
          <a:xfrm>
            <a:off x="8241873" y="0"/>
            <a:ext cx="902127" cy="1126301"/>
          </a:xfrm>
          <a:prstGeom prst="rect">
            <a:avLst/>
          </a:prstGeom>
          <a:noFill/>
          <a:ln>
            <a:noFill/>
          </a:ln>
        </p:spPr>
      </p:pic>
      <p:sp>
        <p:nvSpPr>
          <p:cNvPr id="958" name="Google Shape;958;p44"/>
          <p:cNvSpPr txBox="1"/>
          <p:nvPr/>
        </p:nvSpPr>
        <p:spPr>
          <a:xfrm>
            <a:off x="6830650" y="1770550"/>
            <a:ext cx="2166600" cy="16932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a:latin typeface="Lato"/>
                <a:ea typeface="Lato"/>
                <a:cs typeface="Lato"/>
                <a:sym typeface="Lato"/>
              </a:rPr>
              <a:t>Final Reasoning:</a:t>
            </a:r>
            <a:endParaRPr>
              <a:latin typeface="Lato"/>
              <a:ea typeface="Lato"/>
              <a:cs typeface="Lato"/>
              <a:sym typeface="Lato"/>
            </a:endParaRPr>
          </a:p>
          <a:p>
            <a:pPr indent="-317500" lvl="0" marL="457200" rtl="0" algn="l">
              <a:lnSpc>
                <a:spcPct val="150000"/>
              </a:lnSpc>
              <a:spcBef>
                <a:spcPts val="0"/>
              </a:spcBef>
              <a:spcAft>
                <a:spcPts val="0"/>
              </a:spcAft>
              <a:buSzPts val="1400"/>
              <a:buFont typeface="Lato"/>
              <a:buChar char="●"/>
            </a:pPr>
            <a:r>
              <a:rPr lang="en">
                <a:latin typeface="Lato"/>
                <a:ea typeface="Lato"/>
                <a:cs typeface="Lato"/>
                <a:sym typeface="Lato"/>
              </a:rPr>
              <a:t>Widely supported documentation and resources</a:t>
            </a:r>
            <a:endParaRPr>
              <a:latin typeface="Lato"/>
              <a:ea typeface="Lato"/>
              <a:cs typeface="Lato"/>
              <a:sym typeface="Lato"/>
            </a:endParaRPr>
          </a:p>
          <a:p>
            <a:pPr indent="-317500" lvl="0" marL="457200" rtl="0" algn="l">
              <a:lnSpc>
                <a:spcPct val="150000"/>
              </a:lnSpc>
              <a:spcBef>
                <a:spcPts val="0"/>
              </a:spcBef>
              <a:spcAft>
                <a:spcPts val="0"/>
              </a:spcAft>
              <a:buSzPts val="1400"/>
              <a:buFont typeface="Lato"/>
              <a:buChar char="●"/>
            </a:pPr>
            <a:r>
              <a:rPr lang="en">
                <a:latin typeface="Lato"/>
                <a:ea typeface="Lato"/>
                <a:cs typeface="Lato"/>
                <a:sym typeface="Lato"/>
              </a:rPr>
              <a:t>Ease of Use</a:t>
            </a:r>
            <a:endParaRPr>
              <a:latin typeface="Lato"/>
              <a:ea typeface="Lato"/>
              <a:cs typeface="Lato"/>
              <a:sym typeface="Lato"/>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2" name="Shape 962"/>
        <p:cNvGrpSpPr/>
        <p:nvPr/>
      </p:nvGrpSpPr>
      <p:grpSpPr>
        <a:xfrm>
          <a:off x="0" y="0"/>
          <a:ext cx="0" cy="0"/>
          <a:chOff x="0" y="0"/>
          <a:chExt cx="0" cy="0"/>
        </a:xfrm>
      </p:grpSpPr>
      <p:sp>
        <p:nvSpPr>
          <p:cNvPr id="963" name="Google Shape;963;p45"/>
          <p:cNvSpPr txBox="1"/>
          <p:nvPr/>
        </p:nvSpPr>
        <p:spPr>
          <a:xfrm>
            <a:off x="1359375" y="390050"/>
            <a:ext cx="8594400" cy="2910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100">
                <a:solidFill>
                  <a:srgbClr val="1C2026"/>
                </a:solidFill>
                <a:latin typeface="Playfair Display"/>
                <a:ea typeface="Playfair Display"/>
                <a:cs typeface="Playfair Display"/>
                <a:sym typeface="Playfair Display"/>
              </a:rPr>
              <a:t>Comparison and Selection of Software - Path Planning</a:t>
            </a:r>
            <a:endParaRPr sz="2100">
              <a:solidFill>
                <a:srgbClr val="1C2026"/>
              </a:solidFill>
              <a:latin typeface="Playfair Display"/>
              <a:ea typeface="Playfair Display"/>
              <a:cs typeface="Playfair Display"/>
              <a:sym typeface="Playfair Display"/>
            </a:endParaRPr>
          </a:p>
        </p:txBody>
      </p:sp>
      <p:graphicFrame>
        <p:nvGraphicFramePr>
          <p:cNvPr id="964" name="Google Shape;964;p45"/>
          <p:cNvGraphicFramePr/>
          <p:nvPr/>
        </p:nvGraphicFramePr>
        <p:xfrm>
          <a:off x="185825" y="920563"/>
          <a:ext cx="3000000" cy="3000000"/>
        </p:xfrm>
        <a:graphic>
          <a:graphicData uri="http://schemas.openxmlformats.org/drawingml/2006/table">
            <a:tbl>
              <a:tblPr>
                <a:noFill/>
                <a:tableStyleId>{722925A3-2C40-4BBC-A61F-C28316659A22}</a:tableStyleId>
              </a:tblPr>
              <a:tblGrid>
                <a:gridCol w="1278825"/>
                <a:gridCol w="1943875"/>
                <a:gridCol w="3365525"/>
              </a:tblGrid>
              <a:tr h="276500">
                <a:tc gridSpan="3">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Path Planning Algorithms (Nav2 slam_toolbox)</a:t>
                      </a:r>
                      <a:endParaRPr sz="1000">
                        <a:latin typeface="Times New Roman"/>
                        <a:ea typeface="Times New Roman"/>
                        <a:cs typeface="Times New Roman"/>
                        <a:sym typeface="Times New Roman"/>
                      </a:endParaRPr>
                    </a:p>
                  </a:txBody>
                  <a:tcPr marT="63500" marB="63500" marR="63500" marL="63500">
                    <a:solidFill>
                      <a:srgbClr val="9FC5E8"/>
                    </a:solidFill>
                  </a:tcPr>
                </a:tc>
                <a:tc hMerge="1"/>
                <a:tc hMerge="1"/>
              </a:tr>
              <a:tr h="276500">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Feature</a:t>
                      </a:r>
                      <a:endParaRPr sz="10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Navfn</a:t>
                      </a:r>
                      <a:endParaRPr sz="10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DWA</a:t>
                      </a:r>
                      <a:endParaRPr sz="1000">
                        <a:latin typeface="Times New Roman"/>
                        <a:ea typeface="Times New Roman"/>
                        <a:cs typeface="Times New Roman"/>
                        <a:sym typeface="Times New Roman"/>
                      </a:endParaRPr>
                    </a:p>
                  </a:txBody>
                  <a:tcPr marT="63500" marB="63500" marR="63500" marL="63500">
                    <a:solidFill>
                      <a:srgbClr val="FFE599"/>
                    </a:solidFill>
                  </a:tcPr>
                </a:tc>
              </a:tr>
              <a:tr h="276500">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Algorithm Type</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A* algorithm</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Velocity-space sampling</a:t>
                      </a:r>
                      <a:endParaRPr sz="1000">
                        <a:latin typeface="Times New Roman"/>
                        <a:ea typeface="Times New Roman"/>
                        <a:cs typeface="Times New Roman"/>
                        <a:sym typeface="Times New Roman"/>
                      </a:endParaRPr>
                    </a:p>
                  </a:txBody>
                  <a:tcPr marT="63500" marB="63500" marR="63500" marL="63500">
                    <a:solidFill>
                      <a:srgbClr val="FFE599"/>
                    </a:solidFill>
                  </a:tcPr>
                </a:tc>
              </a:tr>
              <a:tr h="438950">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Use Cases</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Navigates large, known environments</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Indoor real-time reactive obstacle avoidance</a:t>
                      </a:r>
                      <a:endParaRPr sz="1000">
                        <a:latin typeface="Times New Roman"/>
                        <a:ea typeface="Times New Roman"/>
                        <a:cs typeface="Times New Roman"/>
                        <a:sym typeface="Times New Roman"/>
                      </a:endParaRPr>
                    </a:p>
                  </a:txBody>
                  <a:tcPr marT="63500" marB="63500" marR="63500" marL="63500">
                    <a:solidFill>
                      <a:srgbClr val="FFE599"/>
                    </a:solidFill>
                  </a:tcPr>
                </a:tc>
              </a:tr>
              <a:tr h="271625">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Input</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Start &amp; goal pose from SLAM</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Current robot pose via SLAM, velocity, local costmap</a:t>
                      </a:r>
                      <a:endParaRPr sz="1000">
                        <a:latin typeface="Times New Roman"/>
                        <a:ea typeface="Times New Roman"/>
                        <a:cs typeface="Times New Roman"/>
                        <a:sym typeface="Times New Roman"/>
                      </a:endParaRPr>
                    </a:p>
                  </a:txBody>
                  <a:tcPr marT="63500" marB="63500" marR="63500" marL="63500">
                    <a:solidFill>
                      <a:srgbClr val="FFE599"/>
                    </a:solidFill>
                  </a:tcPr>
                </a:tc>
              </a:tr>
              <a:tr h="276500">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Planning Type</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Global Path Planning</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Local Path Planning</a:t>
                      </a:r>
                      <a:endParaRPr sz="1000">
                        <a:latin typeface="Times New Roman"/>
                        <a:ea typeface="Times New Roman"/>
                        <a:cs typeface="Times New Roman"/>
                        <a:sym typeface="Times New Roman"/>
                      </a:endParaRPr>
                    </a:p>
                  </a:txBody>
                  <a:tcPr marT="63500" marB="63500" marR="63500" marL="63500">
                    <a:solidFill>
                      <a:srgbClr val="FFE599"/>
                    </a:solidFill>
                  </a:tcPr>
                </a:tc>
              </a:tr>
              <a:tr h="438950">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Obstacle Avoidance</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Avoids known static obstacles in global map</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Dynamic obstacle avoidance</a:t>
                      </a:r>
                      <a:endParaRPr sz="1000">
                        <a:latin typeface="Times New Roman"/>
                        <a:ea typeface="Times New Roman"/>
                        <a:cs typeface="Times New Roman"/>
                        <a:sym typeface="Times New Roman"/>
                      </a:endParaRPr>
                    </a:p>
                  </a:txBody>
                  <a:tcPr marT="63500" marB="63500" marR="63500" marL="63500">
                    <a:solidFill>
                      <a:srgbClr val="FFE599"/>
                    </a:solidFill>
                  </a:tcPr>
                </a:tc>
              </a:tr>
              <a:tr h="276500">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Computational Load</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Efficient but Slightly higher load</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CPU-Accelerated/ Lightweight</a:t>
                      </a:r>
                      <a:endParaRPr sz="1000">
                        <a:latin typeface="Times New Roman"/>
                        <a:ea typeface="Times New Roman"/>
                        <a:cs typeface="Times New Roman"/>
                        <a:sym typeface="Times New Roman"/>
                      </a:endParaRPr>
                    </a:p>
                  </a:txBody>
                  <a:tcPr marT="63500" marB="63500" marR="63500" marL="63500">
                    <a:solidFill>
                      <a:srgbClr val="FFE599"/>
                    </a:solidFill>
                  </a:tcPr>
                </a:tc>
              </a:tr>
              <a:tr h="323100">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Real-Time Function</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Runs occasionally, not frequent</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Continuously running and scanning</a:t>
                      </a:r>
                      <a:endParaRPr sz="1000">
                        <a:latin typeface="Times New Roman"/>
                        <a:ea typeface="Times New Roman"/>
                        <a:cs typeface="Times New Roman"/>
                        <a:sym typeface="Times New Roman"/>
                      </a:endParaRPr>
                    </a:p>
                  </a:txBody>
                  <a:tcPr marT="63500" marB="63500" marR="63500" marL="63500">
                    <a:solidFill>
                      <a:srgbClr val="FFE599"/>
                    </a:solidFill>
                  </a:tcPr>
                </a:tc>
              </a:tr>
              <a:tr h="438950">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Limitations</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Doesn’t account for robot dynamics; static environments</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Needs a costmap; poor in congested areas</a:t>
                      </a:r>
                      <a:endParaRPr sz="1000">
                        <a:latin typeface="Times New Roman"/>
                        <a:ea typeface="Times New Roman"/>
                        <a:cs typeface="Times New Roman"/>
                        <a:sym typeface="Times New Roman"/>
                      </a:endParaRPr>
                    </a:p>
                  </a:txBody>
                  <a:tcPr marT="63500" marB="63500" marR="63500" marL="63500">
                    <a:solidFill>
                      <a:srgbClr val="FFE599"/>
                    </a:solidFill>
                  </a:tcPr>
                </a:tc>
              </a:tr>
              <a:tr h="310225">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ROS</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Integrated with the nav2 package</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Integrated with ROS2’s nav2 package</a:t>
                      </a:r>
                      <a:endParaRPr sz="1000">
                        <a:latin typeface="Times New Roman"/>
                        <a:ea typeface="Times New Roman"/>
                        <a:cs typeface="Times New Roman"/>
                        <a:sym typeface="Times New Roman"/>
                      </a:endParaRPr>
                    </a:p>
                  </a:txBody>
                  <a:tcPr marT="63500" marB="63500" marR="63500" marL="63500">
                    <a:solidFill>
                      <a:srgbClr val="FFE599"/>
                    </a:solidFill>
                  </a:tcPr>
                </a:tc>
              </a:tr>
              <a:tr h="438950">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Ease of Use</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Simple setup with Nav2 controller</a:t>
                      </a:r>
                      <a:endParaRPr sz="10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000">
                          <a:latin typeface="Times New Roman"/>
                          <a:ea typeface="Times New Roman"/>
                          <a:cs typeface="Times New Roman"/>
                          <a:sym typeface="Times New Roman"/>
                        </a:rPr>
                        <a:t>Works as a package in the Nav2 plugin in ROS2</a:t>
                      </a:r>
                      <a:endParaRPr sz="1000">
                        <a:latin typeface="Times New Roman"/>
                        <a:ea typeface="Times New Roman"/>
                        <a:cs typeface="Times New Roman"/>
                        <a:sym typeface="Times New Roman"/>
                      </a:endParaRPr>
                    </a:p>
                  </a:txBody>
                  <a:tcPr marT="63500" marB="63500" marR="63500" marL="63500">
                    <a:solidFill>
                      <a:srgbClr val="FFE599"/>
                    </a:solidFill>
                  </a:tcPr>
                </a:tc>
              </a:tr>
            </a:tbl>
          </a:graphicData>
        </a:graphic>
      </p:graphicFrame>
      <p:pic>
        <p:nvPicPr>
          <p:cNvPr id="965" name="Google Shape;965;p45"/>
          <p:cNvPicPr preferRelativeResize="0"/>
          <p:nvPr/>
        </p:nvPicPr>
        <p:blipFill rotWithShape="1">
          <a:blip r:embed="rId3">
            <a:alphaModFix/>
          </a:blip>
          <a:srcRect b="0" l="17200" r="15400" t="6777"/>
          <a:stretch/>
        </p:blipFill>
        <p:spPr>
          <a:xfrm>
            <a:off x="8241873" y="0"/>
            <a:ext cx="902127" cy="1126301"/>
          </a:xfrm>
          <a:prstGeom prst="rect">
            <a:avLst/>
          </a:prstGeom>
          <a:noFill/>
          <a:ln>
            <a:noFill/>
          </a:ln>
        </p:spPr>
      </p:pic>
      <p:sp>
        <p:nvSpPr>
          <p:cNvPr id="966" name="Google Shape;966;p45"/>
          <p:cNvSpPr txBox="1"/>
          <p:nvPr/>
        </p:nvSpPr>
        <p:spPr>
          <a:xfrm>
            <a:off x="6886325" y="1770550"/>
            <a:ext cx="2110800" cy="20319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1200">
                <a:latin typeface="Lato"/>
                <a:ea typeface="Lato"/>
                <a:cs typeface="Lato"/>
                <a:sym typeface="Lato"/>
              </a:rPr>
              <a:t>Final Reasoning:</a:t>
            </a:r>
            <a:endParaRPr sz="1200">
              <a:latin typeface="Lato"/>
              <a:ea typeface="Lato"/>
              <a:cs typeface="Lato"/>
              <a:sym typeface="Lato"/>
            </a:endParaRPr>
          </a:p>
          <a:p>
            <a:pPr indent="-304800" lvl="0" marL="457200" rtl="0" algn="l">
              <a:lnSpc>
                <a:spcPct val="150000"/>
              </a:lnSpc>
              <a:spcBef>
                <a:spcPts val="0"/>
              </a:spcBef>
              <a:spcAft>
                <a:spcPts val="0"/>
              </a:spcAft>
              <a:buSzPts val="1200"/>
              <a:buFont typeface="Lato"/>
              <a:buChar char="●"/>
            </a:pPr>
            <a:r>
              <a:rPr lang="en" sz="1200">
                <a:latin typeface="Lato"/>
                <a:ea typeface="Lato"/>
                <a:cs typeface="Lato"/>
                <a:sym typeface="Lato"/>
              </a:rPr>
              <a:t>Not as computationally heavy as other path planning algorithms</a:t>
            </a:r>
            <a:endParaRPr sz="1200">
              <a:latin typeface="Lato"/>
              <a:ea typeface="Lato"/>
              <a:cs typeface="Lato"/>
              <a:sym typeface="Lato"/>
            </a:endParaRPr>
          </a:p>
          <a:p>
            <a:pPr indent="-304800" lvl="0" marL="457200" rtl="0" algn="l">
              <a:lnSpc>
                <a:spcPct val="150000"/>
              </a:lnSpc>
              <a:spcBef>
                <a:spcPts val="0"/>
              </a:spcBef>
              <a:spcAft>
                <a:spcPts val="0"/>
              </a:spcAft>
              <a:buSzPts val="1200"/>
              <a:buFont typeface="Lato"/>
              <a:buChar char="●"/>
            </a:pPr>
            <a:r>
              <a:rPr lang="en" sz="1200">
                <a:latin typeface="Lato"/>
                <a:ea typeface="Lato"/>
                <a:cs typeface="Lato"/>
                <a:sym typeface="Lato"/>
              </a:rPr>
              <a:t>Implements obstacle avoidance effectively</a:t>
            </a:r>
            <a:endParaRPr sz="1200">
              <a:latin typeface="Lato"/>
              <a:ea typeface="Lato"/>
              <a:cs typeface="Lato"/>
              <a:sym typeface="Lato"/>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0" name="Shape 970"/>
        <p:cNvGrpSpPr/>
        <p:nvPr/>
      </p:nvGrpSpPr>
      <p:grpSpPr>
        <a:xfrm>
          <a:off x="0" y="0"/>
          <a:ext cx="0" cy="0"/>
          <a:chOff x="0" y="0"/>
          <a:chExt cx="0" cy="0"/>
        </a:xfrm>
      </p:grpSpPr>
      <p:sp>
        <p:nvSpPr>
          <p:cNvPr id="971" name="Google Shape;971;p46"/>
          <p:cNvSpPr txBox="1"/>
          <p:nvPr/>
        </p:nvSpPr>
        <p:spPr>
          <a:xfrm>
            <a:off x="1338650" y="447400"/>
            <a:ext cx="7432200" cy="7758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Comparison and Selection of Software - Mobile App (Frontend)</a:t>
            </a:r>
            <a:endParaRPr sz="2800">
              <a:solidFill>
                <a:srgbClr val="1C2026"/>
              </a:solidFill>
              <a:latin typeface="Playfair Display"/>
              <a:ea typeface="Playfair Display"/>
              <a:cs typeface="Playfair Display"/>
              <a:sym typeface="Playfair Display"/>
            </a:endParaRPr>
          </a:p>
        </p:txBody>
      </p:sp>
      <p:sp>
        <p:nvSpPr>
          <p:cNvPr id="972" name="Google Shape;972;p46"/>
          <p:cNvSpPr txBox="1"/>
          <p:nvPr/>
        </p:nvSpPr>
        <p:spPr>
          <a:xfrm>
            <a:off x="839750" y="1979950"/>
            <a:ext cx="5033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200">
              <a:solidFill>
                <a:srgbClr val="1C2026"/>
              </a:solidFill>
              <a:latin typeface="Lato"/>
              <a:ea typeface="Lato"/>
              <a:cs typeface="Lato"/>
              <a:sym typeface="Lato"/>
            </a:endParaRPr>
          </a:p>
        </p:txBody>
      </p:sp>
      <p:graphicFrame>
        <p:nvGraphicFramePr>
          <p:cNvPr id="973" name="Google Shape;973;p46"/>
          <p:cNvGraphicFramePr/>
          <p:nvPr/>
        </p:nvGraphicFramePr>
        <p:xfrm>
          <a:off x="272050" y="1223175"/>
          <a:ext cx="3000000" cy="3000000"/>
        </p:xfrm>
        <a:graphic>
          <a:graphicData uri="http://schemas.openxmlformats.org/drawingml/2006/table">
            <a:tbl>
              <a:tblPr>
                <a:noFill/>
                <a:tableStyleId>{E8BDEB67-68ED-4071-A2D5-A0478027AB38}</a:tableStyleId>
              </a:tblPr>
              <a:tblGrid>
                <a:gridCol w="1270250"/>
                <a:gridCol w="2128875"/>
                <a:gridCol w="2730950"/>
              </a:tblGrid>
              <a:tr h="3292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Feature</a:t>
                      </a:r>
                      <a:endParaRPr sz="1200">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Flutter</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Python</a:t>
                      </a:r>
                      <a:endParaRPr sz="1200">
                        <a:latin typeface="Times New Roman"/>
                        <a:ea typeface="Times New Roman"/>
                        <a:cs typeface="Times New Roman"/>
                        <a:sym typeface="Times New Roman"/>
                      </a:endParaRPr>
                    </a:p>
                  </a:txBody>
                  <a:tcPr marT="63500" marB="63500" marR="63500" marL="63500">
                    <a:solidFill>
                      <a:srgbClr val="9FC5E8"/>
                    </a:solidFill>
                  </a:tcPr>
                </a:tc>
              </a:tr>
              <a:tr h="3292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Platform Capability</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IOS/Android</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iOS/Android</a:t>
                      </a:r>
                      <a:endParaRPr sz="1200">
                        <a:latin typeface="Times New Roman"/>
                        <a:ea typeface="Times New Roman"/>
                        <a:cs typeface="Times New Roman"/>
                        <a:sym typeface="Times New Roman"/>
                      </a:endParaRPr>
                    </a:p>
                  </a:txBody>
                  <a:tcPr marT="63500" marB="63500" marR="63500" marL="63500"/>
                </a:tc>
              </a:tr>
              <a:tr h="3292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Programming Language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Dart</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Flask</a:t>
                      </a:r>
                      <a:endParaRPr sz="1200">
                        <a:latin typeface="Times New Roman"/>
                        <a:ea typeface="Times New Roman"/>
                        <a:cs typeface="Times New Roman"/>
                        <a:sym typeface="Times New Roman"/>
                      </a:endParaRPr>
                    </a:p>
                  </a:txBody>
                  <a:tcPr marT="63500" marB="63500" marR="63500" marL="63500"/>
                </a:tc>
              </a:tr>
              <a:tr h="6366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UI Implementation</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 Numerous multi-useful widgets</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Flexible Micro-web framework to create websites on all platforms.</a:t>
                      </a:r>
                      <a:endParaRPr sz="1200">
                        <a:latin typeface="Times New Roman"/>
                        <a:ea typeface="Times New Roman"/>
                        <a:cs typeface="Times New Roman"/>
                        <a:sym typeface="Times New Roman"/>
                      </a:endParaRPr>
                    </a:p>
                  </a:txBody>
                  <a:tcPr marT="63500" marB="63500" marR="63500" marL="63500"/>
                </a:tc>
              </a:tr>
              <a:tr h="43972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Robot Integration</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More tools to solve issues</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Focus is on creating APIs/Sockets for network communications that can work with ROS by acting as the </a:t>
                      </a:r>
                      <a:r>
                        <a:rPr b="1" lang="en" sz="1200">
                          <a:latin typeface="Times New Roman"/>
                          <a:ea typeface="Times New Roman"/>
                          <a:cs typeface="Times New Roman"/>
                          <a:sym typeface="Times New Roman"/>
                        </a:rPr>
                        <a:t>Middleman</a:t>
                      </a:r>
                      <a:endParaRPr b="1" sz="1200">
                        <a:latin typeface="Times New Roman"/>
                        <a:ea typeface="Times New Roman"/>
                        <a:cs typeface="Times New Roman"/>
                        <a:sym typeface="Times New Roman"/>
                      </a:endParaRPr>
                    </a:p>
                  </a:txBody>
                  <a:tcPr marT="63500" marB="63500" marR="63500" marL="63500"/>
                </a:tc>
              </a:tr>
              <a:tr h="46462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User Complexity</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Moderate-High</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Low-Moderate (depends on level of experience)</a:t>
                      </a:r>
                      <a:endParaRPr sz="1200">
                        <a:latin typeface="Times New Roman"/>
                        <a:ea typeface="Times New Roman"/>
                        <a:cs typeface="Times New Roman"/>
                        <a:sym typeface="Times New Roman"/>
                      </a:endParaRPr>
                    </a:p>
                  </a:txBody>
                  <a:tcPr marT="63500" marB="63500" marR="63500" marL="63500"/>
                </a:tc>
              </a:tr>
              <a:tr h="6366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Efficiency</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Variable (depends on API/Optimizations)</a:t>
                      </a:r>
                      <a:endParaRPr sz="1200">
                        <a:latin typeface="Times New Roman"/>
                        <a:ea typeface="Times New Roman"/>
                        <a:cs typeface="Times New Roman"/>
                        <a:sym typeface="Times New Roman"/>
                      </a:endParaRPr>
                    </a:p>
                  </a:txBody>
                  <a:tcPr marT="63500" marB="63500" marR="63500" marL="63500">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Variable (Flasks pros become cons as applications complexity grows).</a:t>
                      </a:r>
                      <a:endParaRPr sz="1200">
                        <a:latin typeface="Times New Roman"/>
                        <a:ea typeface="Times New Roman"/>
                        <a:cs typeface="Times New Roman"/>
                        <a:sym typeface="Times New Roman"/>
                      </a:endParaRPr>
                    </a:p>
                  </a:txBody>
                  <a:tcPr marT="63500" marB="63500" marR="63500" marL="63500"/>
                </a:tc>
              </a:tr>
            </a:tbl>
          </a:graphicData>
        </a:graphic>
      </p:graphicFrame>
      <p:pic>
        <p:nvPicPr>
          <p:cNvPr id="974" name="Google Shape;974;p46"/>
          <p:cNvPicPr preferRelativeResize="0"/>
          <p:nvPr/>
        </p:nvPicPr>
        <p:blipFill rotWithShape="1">
          <a:blip r:embed="rId3">
            <a:alphaModFix/>
          </a:blip>
          <a:srcRect b="0" l="16259" r="9934" t="0"/>
          <a:stretch/>
        </p:blipFill>
        <p:spPr>
          <a:xfrm>
            <a:off x="8117400" y="0"/>
            <a:ext cx="1026599" cy="1076099"/>
          </a:xfrm>
          <a:prstGeom prst="rect">
            <a:avLst/>
          </a:prstGeom>
          <a:noFill/>
          <a:ln cap="flat" cmpd="sng" w="9525">
            <a:solidFill>
              <a:srgbClr val="1C2026"/>
            </a:solidFill>
            <a:prstDash val="solid"/>
            <a:round/>
            <a:headEnd len="sm" w="sm" type="none"/>
            <a:tailEnd len="sm" w="sm" type="none"/>
          </a:ln>
        </p:spPr>
      </p:pic>
      <p:sp>
        <p:nvSpPr>
          <p:cNvPr id="975" name="Google Shape;975;p46"/>
          <p:cNvSpPr txBox="1"/>
          <p:nvPr/>
        </p:nvSpPr>
        <p:spPr>
          <a:xfrm>
            <a:off x="6660050" y="1661338"/>
            <a:ext cx="2110800" cy="28629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1200">
                <a:latin typeface="Lato"/>
                <a:ea typeface="Lato"/>
                <a:cs typeface="Lato"/>
                <a:sym typeface="Lato"/>
              </a:rPr>
              <a:t>Final Reasoning:</a:t>
            </a:r>
            <a:endParaRPr sz="1200">
              <a:latin typeface="Lato"/>
              <a:ea typeface="Lato"/>
              <a:cs typeface="Lato"/>
              <a:sym typeface="Lato"/>
            </a:endParaRPr>
          </a:p>
          <a:p>
            <a:pPr indent="-304800" lvl="0" marL="457200" rtl="0" algn="l">
              <a:lnSpc>
                <a:spcPct val="150000"/>
              </a:lnSpc>
              <a:spcBef>
                <a:spcPts val="0"/>
              </a:spcBef>
              <a:spcAft>
                <a:spcPts val="0"/>
              </a:spcAft>
              <a:buSzPts val="1200"/>
              <a:buFont typeface="Lato"/>
              <a:buChar char="●"/>
            </a:pPr>
            <a:r>
              <a:rPr lang="en" sz="1200">
                <a:latin typeface="Lato"/>
                <a:ea typeface="Lato"/>
                <a:cs typeface="Lato"/>
                <a:sym typeface="Lato"/>
              </a:rPr>
              <a:t>Greater tools meant better ways overcoming challenges such as Network issues.</a:t>
            </a:r>
            <a:endParaRPr sz="1200">
              <a:latin typeface="Lato"/>
              <a:ea typeface="Lato"/>
              <a:cs typeface="Lato"/>
              <a:sym typeface="Lato"/>
            </a:endParaRPr>
          </a:p>
          <a:p>
            <a:pPr indent="-304800" lvl="0" marL="457200" rtl="0" algn="l">
              <a:lnSpc>
                <a:spcPct val="150000"/>
              </a:lnSpc>
              <a:spcBef>
                <a:spcPts val="0"/>
              </a:spcBef>
              <a:spcAft>
                <a:spcPts val="0"/>
              </a:spcAft>
              <a:buSzPts val="1200"/>
              <a:buFont typeface="Lato"/>
              <a:buChar char="●"/>
            </a:pPr>
            <a:r>
              <a:rPr lang="en" sz="1200">
                <a:latin typeface="Lato"/>
                <a:ea typeface="Lato"/>
                <a:cs typeface="Lato"/>
                <a:sym typeface="Lato"/>
              </a:rPr>
              <a:t>Steep initial learning curve due to syntax, but </a:t>
            </a:r>
            <a:r>
              <a:rPr lang="en" sz="1200">
                <a:latin typeface="Lato"/>
                <a:ea typeface="Lato"/>
                <a:cs typeface="Lato"/>
                <a:sym typeface="Lato"/>
              </a:rPr>
              <a:t>tolerable</a:t>
            </a:r>
            <a:r>
              <a:rPr lang="en" sz="1200">
                <a:latin typeface="Lato"/>
                <a:ea typeface="Lato"/>
                <a:cs typeface="Lato"/>
                <a:sym typeface="Lato"/>
              </a:rPr>
              <a:t> to manage overtime.</a:t>
            </a:r>
            <a:endParaRPr sz="1200">
              <a:latin typeface="Lato"/>
              <a:ea typeface="Lato"/>
              <a:cs typeface="Lato"/>
              <a:sym typeface="Lato"/>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9" name="Shape 979"/>
        <p:cNvGrpSpPr/>
        <p:nvPr/>
      </p:nvGrpSpPr>
      <p:grpSpPr>
        <a:xfrm>
          <a:off x="0" y="0"/>
          <a:ext cx="0" cy="0"/>
          <a:chOff x="0" y="0"/>
          <a:chExt cx="0" cy="0"/>
        </a:xfrm>
      </p:grpSpPr>
      <p:sp>
        <p:nvSpPr>
          <p:cNvPr id="980" name="Google Shape;980;p47"/>
          <p:cNvSpPr txBox="1"/>
          <p:nvPr/>
        </p:nvSpPr>
        <p:spPr>
          <a:xfrm>
            <a:off x="1364400" y="457200"/>
            <a:ext cx="6708000" cy="7758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Comparison and Selection of Communication Protocols</a:t>
            </a:r>
            <a:endParaRPr sz="4000">
              <a:solidFill>
                <a:srgbClr val="1C2026"/>
              </a:solidFill>
              <a:latin typeface="Playfair Display"/>
              <a:ea typeface="Playfair Display"/>
              <a:cs typeface="Playfair Display"/>
              <a:sym typeface="Playfair Display"/>
            </a:endParaRPr>
          </a:p>
        </p:txBody>
      </p:sp>
      <p:graphicFrame>
        <p:nvGraphicFramePr>
          <p:cNvPr id="981" name="Google Shape;981;p47"/>
          <p:cNvGraphicFramePr/>
          <p:nvPr/>
        </p:nvGraphicFramePr>
        <p:xfrm>
          <a:off x="677888" y="1254618"/>
          <a:ext cx="3000000" cy="3000000"/>
        </p:xfrm>
        <a:graphic>
          <a:graphicData uri="http://schemas.openxmlformats.org/drawingml/2006/table">
            <a:tbl>
              <a:tblPr>
                <a:noFill/>
                <a:tableStyleId>{722925A3-2C40-4BBC-A61F-C28316659A22}</a:tableStyleId>
              </a:tblPr>
              <a:tblGrid>
                <a:gridCol w="1835400"/>
                <a:gridCol w="1180575"/>
                <a:gridCol w="2490275"/>
                <a:gridCol w="382850"/>
              </a:tblGrid>
              <a:tr h="278500">
                <a:tc gridSpan="4">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WiFi vs Bluetooth</a:t>
                      </a:r>
                      <a:endParaRPr sz="1200">
                        <a:latin typeface="Times New Roman"/>
                        <a:ea typeface="Times New Roman"/>
                        <a:cs typeface="Times New Roman"/>
                        <a:sym typeface="Times New Roman"/>
                      </a:endParaRPr>
                    </a:p>
                  </a:txBody>
                  <a:tcPr marT="63500" marB="63500" marR="63500" marL="63500">
                    <a:solidFill>
                      <a:srgbClr val="9FC5E8"/>
                    </a:solidFill>
                  </a:tcPr>
                </a:tc>
                <a:tc hMerge="1"/>
                <a:tc hMerge="1"/>
                <a:tc hMerge="1"/>
              </a:tr>
              <a:tr h="278500">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WiFi</a:t>
                      </a:r>
                      <a:endParaRPr sz="1200">
                        <a:latin typeface="Times New Roman"/>
                        <a:ea typeface="Times New Roman"/>
                        <a:cs typeface="Times New Roman"/>
                        <a:sym typeface="Times New Roman"/>
                      </a:endParaRPr>
                    </a:p>
                  </a:txBody>
                  <a:tcPr marT="63500" marB="63500" marR="63500" marL="63500">
                    <a:solidFill>
                      <a:srgbClr val="FFE599"/>
                    </a:solidFill>
                  </a:tcPr>
                </a:tc>
                <a:tc hMerge="1"/>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Bluetooth</a:t>
                      </a:r>
                      <a:endParaRPr sz="1200">
                        <a:latin typeface="Times New Roman"/>
                        <a:ea typeface="Times New Roman"/>
                        <a:cs typeface="Times New Roman"/>
                        <a:sym typeface="Times New Roman"/>
                      </a:endParaRPr>
                    </a:p>
                  </a:txBody>
                  <a:tcPr marT="63500" marB="63500" marR="63500" marL="63500">
                    <a:solidFill>
                      <a:srgbClr val="CFE2F3"/>
                    </a:solidFill>
                  </a:tcPr>
                </a:tc>
                <a:tc hMerge="1"/>
              </a:tr>
              <a:tr h="506925">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Consumes lots of Power</a:t>
                      </a:r>
                      <a:endParaRPr sz="1200">
                        <a:latin typeface="Times New Roman"/>
                        <a:ea typeface="Times New Roman"/>
                        <a:cs typeface="Times New Roman"/>
                        <a:sym typeface="Times New Roman"/>
                      </a:endParaRPr>
                    </a:p>
                  </a:txBody>
                  <a:tcPr marT="63500" marB="63500" marR="63500" marL="63500">
                    <a:solidFill>
                      <a:srgbClr val="FFE599"/>
                    </a:solidFill>
                  </a:tcPr>
                </a:tc>
                <a:tc hMerge="1"/>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Consumes low amounts of Power, Great for Small or general battery-powered devices.</a:t>
                      </a:r>
                      <a:endParaRPr sz="1200">
                        <a:latin typeface="Times New Roman"/>
                        <a:ea typeface="Times New Roman"/>
                        <a:cs typeface="Times New Roman"/>
                        <a:sym typeface="Times New Roman"/>
                      </a:endParaRPr>
                    </a:p>
                  </a:txBody>
                  <a:tcPr marT="63500" marB="63500" marR="63500" marL="63500"/>
                </a:tc>
                <a:tc hMerge="1"/>
              </a:tr>
              <a:tr h="291300">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Indoor &amp; Outdoor range</a:t>
                      </a:r>
                      <a:endParaRPr sz="1200">
                        <a:latin typeface="Times New Roman"/>
                        <a:ea typeface="Times New Roman"/>
                        <a:cs typeface="Times New Roman"/>
                        <a:sym typeface="Times New Roman"/>
                      </a:endParaRPr>
                    </a:p>
                  </a:txBody>
                  <a:tcPr marT="63500" marB="63500" marR="63500" marL="63500">
                    <a:solidFill>
                      <a:srgbClr val="FFE599"/>
                    </a:solidFill>
                  </a:tcPr>
                </a:tc>
                <a:tc hMerge="1"/>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Limited range (100 meters)</a:t>
                      </a:r>
                      <a:endParaRPr sz="1200">
                        <a:latin typeface="Times New Roman"/>
                        <a:ea typeface="Times New Roman"/>
                        <a:cs typeface="Times New Roman"/>
                        <a:sym typeface="Times New Roman"/>
                      </a:endParaRPr>
                    </a:p>
                  </a:txBody>
                  <a:tcPr marT="63500" marB="63500" marR="63500" marL="63500"/>
                </a:tc>
                <a:tc hMerge="1"/>
              </a:tr>
              <a:tr h="291300">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More users can connect to WiFi</a:t>
                      </a:r>
                      <a:endParaRPr sz="1200">
                        <a:latin typeface="Times New Roman"/>
                        <a:ea typeface="Times New Roman"/>
                        <a:cs typeface="Times New Roman"/>
                        <a:sym typeface="Times New Roman"/>
                      </a:endParaRPr>
                    </a:p>
                  </a:txBody>
                  <a:tcPr marT="63500" marB="63500" marR="63500" marL="63500">
                    <a:solidFill>
                      <a:srgbClr val="FFE599"/>
                    </a:solidFill>
                  </a:tcPr>
                </a:tc>
                <a:tc hMerge="1"/>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Limited amount of users that connect to device</a:t>
                      </a:r>
                      <a:endParaRPr sz="1200">
                        <a:latin typeface="Times New Roman"/>
                        <a:ea typeface="Times New Roman"/>
                        <a:cs typeface="Times New Roman"/>
                        <a:sym typeface="Times New Roman"/>
                      </a:endParaRPr>
                    </a:p>
                  </a:txBody>
                  <a:tcPr marT="63500" marB="63500" marR="63500" marL="63500"/>
                </a:tc>
                <a:tc hMerge="1"/>
              </a:tr>
              <a:tr h="506925">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Large frequency band (2.4-5 GHz)</a:t>
                      </a:r>
                      <a:endParaRPr sz="1200">
                        <a:latin typeface="Times New Roman"/>
                        <a:ea typeface="Times New Roman"/>
                        <a:cs typeface="Times New Roman"/>
                        <a:sym typeface="Times New Roman"/>
                      </a:endParaRPr>
                    </a:p>
                  </a:txBody>
                  <a:tcPr marT="63500" marB="63500" marR="63500" marL="63500">
                    <a:solidFill>
                      <a:srgbClr val="FFE599"/>
                    </a:solidFill>
                  </a:tcPr>
                </a:tc>
                <a:tc hMerge="1"/>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Low Frequency (2.4GHz) that has interference issues with other devices </a:t>
                      </a:r>
                      <a:endParaRPr sz="1200">
                        <a:latin typeface="Times New Roman"/>
                        <a:ea typeface="Times New Roman"/>
                        <a:cs typeface="Times New Roman"/>
                        <a:sym typeface="Times New Roman"/>
                      </a:endParaRPr>
                    </a:p>
                  </a:txBody>
                  <a:tcPr marT="63500" marB="63500" marR="63500" marL="63500"/>
                </a:tc>
                <a:tc hMerge="1"/>
              </a:tr>
              <a:tr h="291300">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Faster Speed: Data Transfer for WiFi 6 is 9.6GBps</a:t>
                      </a:r>
                      <a:endParaRPr sz="1200">
                        <a:latin typeface="Times New Roman"/>
                        <a:ea typeface="Times New Roman"/>
                        <a:cs typeface="Times New Roman"/>
                        <a:sym typeface="Times New Roman"/>
                      </a:endParaRPr>
                    </a:p>
                  </a:txBody>
                  <a:tcPr marT="63500" marB="63500" marR="63500" marL="63500">
                    <a:solidFill>
                      <a:srgbClr val="FFE599"/>
                    </a:solidFill>
                  </a:tcPr>
                </a:tc>
                <a:tc hMerge="1"/>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Slower Speed: 50MBPS with Bluetooth 5.0</a:t>
                      </a:r>
                      <a:endParaRPr sz="1200">
                        <a:latin typeface="Times New Roman"/>
                        <a:ea typeface="Times New Roman"/>
                        <a:cs typeface="Times New Roman"/>
                        <a:sym typeface="Times New Roman"/>
                      </a:endParaRPr>
                    </a:p>
                  </a:txBody>
                  <a:tcPr marT="63500" marB="63500" marR="63500" marL="63500"/>
                </a:tc>
                <a:tc hMerge="1"/>
              </a:tr>
              <a:tr h="291300">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Faster Bit-rate speed: 600MBPS</a:t>
                      </a:r>
                      <a:endParaRPr sz="1200">
                        <a:latin typeface="Times New Roman"/>
                        <a:ea typeface="Times New Roman"/>
                        <a:cs typeface="Times New Roman"/>
                        <a:sym typeface="Times New Roman"/>
                      </a:endParaRPr>
                    </a:p>
                  </a:txBody>
                  <a:tcPr marT="63500" marB="63500" marR="63500" marL="63500">
                    <a:solidFill>
                      <a:srgbClr val="FFE599"/>
                    </a:solidFill>
                  </a:tcPr>
                </a:tc>
                <a:tc hMerge="1"/>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Slower Bit-rate speed: 2.1MBPS</a:t>
                      </a:r>
                      <a:endParaRPr sz="1200">
                        <a:latin typeface="Times New Roman"/>
                        <a:ea typeface="Times New Roman"/>
                        <a:cs typeface="Times New Roman"/>
                        <a:sym typeface="Times New Roman"/>
                      </a:endParaRPr>
                    </a:p>
                  </a:txBody>
                  <a:tcPr marT="63500" marB="63500" marR="63500" marL="63500"/>
                </a:tc>
                <a:tc hMerge="1"/>
              </a:tr>
            </a:tbl>
          </a:graphicData>
        </a:graphic>
      </p:graphicFrame>
      <p:sp>
        <p:nvSpPr>
          <p:cNvPr id="982" name="Google Shape;982;p47"/>
          <p:cNvSpPr/>
          <p:nvPr/>
        </p:nvSpPr>
        <p:spPr>
          <a:xfrm>
            <a:off x="8117400" y="0"/>
            <a:ext cx="1026600" cy="1076100"/>
          </a:xfrm>
          <a:prstGeom prst="rect">
            <a:avLst/>
          </a:prstGeom>
          <a:solidFill>
            <a:srgbClr val="1C2026"/>
          </a:solidFill>
          <a:ln cap="flat" cmpd="sng" w="9525">
            <a:solidFill>
              <a:srgbClr val="F5F5F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BFBFB"/>
                </a:solidFill>
                <a:latin typeface="Lato"/>
                <a:ea typeface="Lato"/>
                <a:cs typeface="Lato"/>
                <a:sym typeface="Lato"/>
              </a:rPr>
              <a:t>Image of Speaker</a:t>
            </a:r>
            <a:endParaRPr>
              <a:solidFill>
                <a:srgbClr val="FBFBFB"/>
              </a:solidFill>
              <a:latin typeface="Lato"/>
              <a:ea typeface="Lato"/>
              <a:cs typeface="Lato"/>
              <a:sym typeface="Lato"/>
            </a:endParaRPr>
          </a:p>
        </p:txBody>
      </p:sp>
      <p:pic>
        <p:nvPicPr>
          <p:cNvPr id="983" name="Google Shape;983;p47"/>
          <p:cNvPicPr preferRelativeResize="0"/>
          <p:nvPr/>
        </p:nvPicPr>
        <p:blipFill rotWithShape="1">
          <a:blip r:embed="rId3">
            <a:alphaModFix/>
          </a:blip>
          <a:srcRect b="0" l="16259" r="9934" t="0"/>
          <a:stretch/>
        </p:blipFill>
        <p:spPr>
          <a:xfrm>
            <a:off x="8117400" y="0"/>
            <a:ext cx="1026599" cy="1076099"/>
          </a:xfrm>
          <a:prstGeom prst="rect">
            <a:avLst/>
          </a:prstGeom>
          <a:noFill/>
          <a:ln cap="flat" cmpd="sng" w="9525">
            <a:solidFill>
              <a:srgbClr val="1C2026"/>
            </a:solidFill>
            <a:prstDash val="solid"/>
            <a:round/>
            <a:headEnd len="sm" w="sm" type="none"/>
            <a:tailEnd len="sm" w="sm" type="none"/>
          </a:ln>
        </p:spPr>
      </p:pic>
      <p:sp>
        <p:nvSpPr>
          <p:cNvPr id="984" name="Google Shape;984;p47"/>
          <p:cNvSpPr txBox="1"/>
          <p:nvPr/>
        </p:nvSpPr>
        <p:spPr>
          <a:xfrm>
            <a:off x="6728975" y="1562600"/>
            <a:ext cx="2110800" cy="28629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1200">
                <a:latin typeface="Lato"/>
                <a:ea typeface="Lato"/>
                <a:cs typeface="Lato"/>
                <a:sym typeface="Lato"/>
              </a:rPr>
              <a:t>Final Reasoning:</a:t>
            </a:r>
            <a:endParaRPr sz="1200">
              <a:latin typeface="Lato"/>
              <a:ea typeface="Lato"/>
              <a:cs typeface="Lato"/>
              <a:sym typeface="Lato"/>
            </a:endParaRPr>
          </a:p>
          <a:p>
            <a:pPr indent="-304800" lvl="0" marL="457200" rtl="0" algn="l">
              <a:lnSpc>
                <a:spcPct val="150000"/>
              </a:lnSpc>
              <a:spcBef>
                <a:spcPts val="0"/>
              </a:spcBef>
              <a:spcAft>
                <a:spcPts val="0"/>
              </a:spcAft>
              <a:buSzPts val="1200"/>
              <a:buFont typeface="Lato"/>
              <a:buChar char="●"/>
            </a:pPr>
            <a:r>
              <a:rPr lang="en" sz="1200">
                <a:latin typeface="Lato"/>
                <a:ea typeface="Lato"/>
                <a:cs typeface="Lato"/>
                <a:sym typeface="Lato"/>
              </a:rPr>
              <a:t>WiFi enables more features to be possible in our mobile app.</a:t>
            </a:r>
            <a:endParaRPr sz="1200">
              <a:latin typeface="Lato"/>
              <a:ea typeface="Lato"/>
              <a:cs typeface="Lato"/>
              <a:sym typeface="Lato"/>
            </a:endParaRPr>
          </a:p>
          <a:p>
            <a:pPr indent="-304800" lvl="1" marL="914400" rtl="0" algn="l">
              <a:lnSpc>
                <a:spcPct val="150000"/>
              </a:lnSpc>
              <a:spcBef>
                <a:spcPts val="0"/>
              </a:spcBef>
              <a:spcAft>
                <a:spcPts val="0"/>
              </a:spcAft>
              <a:buSzPts val="1200"/>
              <a:buFont typeface="Lato"/>
              <a:buChar char="○"/>
            </a:pPr>
            <a:r>
              <a:rPr lang="en" sz="1200">
                <a:latin typeface="Lato"/>
                <a:ea typeface="Lato"/>
                <a:cs typeface="Lato"/>
                <a:sym typeface="Lato"/>
              </a:rPr>
              <a:t>Livestream</a:t>
            </a:r>
            <a:endParaRPr sz="1200">
              <a:latin typeface="Lato"/>
              <a:ea typeface="Lato"/>
              <a:cs typeface="Lato"/>
              <a:sym typeface="Lato"/>
            </a:endParaRPr>
          </a:p>
          <a:p>
            <a:pPr indent="-304800" lvl="1" marL="914400" rtl="0" algn="l">
              <a:lnSpc>
                <a:spcPct val="150000"/>
              </a:lnSpc>
              <a:spcBef>
                <a:spcPts val="0"/>
              </a:spcBef>
              <a:spcAft>
                <a:spcPts val="0"/>
              </a:spcAft>
              <a:buSzPts val="1200"/>
              <a:buFont typeface="Lato"/>
              <a:buChar char="○"/>
            </a:pPr>
            <a:r>
              <a:rPr lang="en" sz="1200">
                <a:latin typeface="Lato"/>
                <a:ea typeface="Lato"/>
                <a:cs typeface="Lato"/>
                <a:sym typeface="Lato"/>
              </a:rPr>
              <a:t>Livemap</a:t>
            </a:r>
            <a:endParaRPr sz="1200">
              <a:latin typeface="Lato"/>
              <a:ea typeface="Lato"/>
              <a:cs typeface="Lato"/>
              <a:sym typeface="Lato"/>
            </a:endParaRPr>
          </a:p>
          <a:p>
            <a:pPr indent="-304800" lvl="1" marL="914400" rtl="0" algn="l">
              <a:lnSpc>
                <a:spcPct val="150000"/>
              </a:lnSpc>
              <a:spcBef>
                <a:spcPts val="0"/>
              </a:spcBef>
              <a:spcAft>
                <a:spcPts val="0"/>
              </a:spcAft>
              <a:buSzPts val="1200"/>
              <a:buFont typeface="Lato"/>
              <a:buChar char="○"/>
            </a:pPr>
            <a:r>
              <a:rPr lang="en" sz="1200">
                <a:latin typeface="Lato"/>
                <a:ea typeface="Lato"/>
                <a:cs typeface="Lato"/>
                <a:sym typeface="Lato"/>
              </a:rPr>
              <a:t>RFID tags </a:t>
            </a:r>
            <a:r>
              <a:rPr lang="en" sz="1200">
                <a:latin typeface="Lato"/>
                <a:ea typeface="Lato"/>
                <a:cs typeface="Lato"/>
                <a:sym typeface="Lato"/>
              </a:rPr>
              <a:t>transmitted</a:t>
            </a:r>
            <a:r>
              <a:rPr lang="en" sz="1200">
                <a:latin typeface="Lato"/>
                <a:ea typeface="Lato"/>
                <a:cs typeface="Lato"/>
                <a:sym typeface="Lato"/>
              </a:rPr>
              <a:t> over network.</a:t>
            </a:r>
            <a:endParaRPr sz="1200">
              <a:latin typeface="Lato"/>
              <a:ea typeface="Lato"/>
              <a:cs typeface="Lato"/>
              <a:sym typeface="Lato"/>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8" name="Shape 988"/>
        <p:cNvGrpSpPr/>
        <p:nvPr/>
      </p:nvGrpSpPr>
      <p:grpSpPr>
        <a:xfrm>
          <a:off x="0" y="0"/>
          <a:ext cx="0" cy="0"/>
          <a:chOff x="0" y="0"/>
          <a:chExt cx="0" cy="0"/>
        </a:xfrm>
      </p:grpSpPr>
      <p:sp>
        <p:nvSpPr>
          <p:cNvPr id="989" name="Google Shape;989;p48"/>
          <p:cNvSpPr txBox="1"/>
          <p:nvPr/>
        </p:nvSpPr>
        <p:spPr>
          <a:xfrm>
            <a:off x="1364400" y="457200"/>
            <a:ext cx="7506000" cy="7758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Comparison and Selection of </a:t>
            </a:r>
            <a:br>
              <a:rPr lang="en" sz="2800">
                <a:solidFill>
                  <a:srgbClr val="1C2026"/>
                </a:solidFill>
                <a:latin typeface="Playfair Display"/>
                <a:ea typeface="Playfair Display"/>
                <a:cs typeface="Playfair Display"/>
                <a:sym typeface="Playfair Display"/>
              </a:rPr>
            </a:br>
            <a:r>
              <a:rPr lang="en" sz="2800">
                <a:solidFill>
                  <a:srgbClr val="1C2026"/>
                </a:solidFill>
                <a:latin typeface="Playfair Display"/>
                <a:ea typeface="Playfair Display"/>
                <a:cs typeface="Playfair Display"/>
                <a:sym typeface="Playfair Display"/>
              </a:rPr>
              <a:t>Communication Prot0cols</a:t>
            </a:r>
            <a:endParaRPr sz="2800">
              <a:solidFill>
                <a:srgbClr val="1C2026"/>
              </a:solidFill>
              <a:latin typeface="Playfair Display"/>
              <a:ea typeface="Playfair Display"/>
              <a:cs typeface="Playfair Display"/>
              <a:sym typeface="Playfair Display"/>
            </a:endParaRPr>
          </a:p>
        </p:txBody>
      </p:sp>
      <p:graphicFrame>
        <p:nvGraphicFramePr>
          <p:cNvPr id="990" name="Google Shape;990;p48"/>
          <p:cNvGraphicFramePr/>
          <p:nvPr/>
        </p:nvGraphicFramePr>
        <p:xfrm>
          <a:off x="365250" y="1207150"/>
          <a:ext cx="3000000" cy="3000000"/>
        </p:xfrm>
        <a:graphic>
          <a:graphicData uri="http://schemas.openxmlformats.org/drawingml/2006/table">
            <a:tbl>
              <a:tblPr>
                <a:noFill/>
                <a:tableStyleId>{722925A3-2C40-4BBC-A61F-C28316659A22}</a:tableStyleId>
              </a:tblPr>
              <a:tblGrid>
                <a:gridCol w="1167000"/>
                <a:gridCol w="1941425"/>
                <a:gridCol w="392575"/>
                <a:gridCol w="2764900"/>
              </a:tblGrid>
              <a:tr h="287625">
                <a:tc gridSpan="4">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TCP vs UDP</a:t>
                      </a:r>
                      <a:endParaRPr sz="1200">
                        <a:latin typeface="Times New Roman"/>
                        <a:ea typeface="Times New Roman"/>
                        <a:cs typeface="Times New Roman"/>
                        <a:sym typeface="Times New Roman"/>
                      </a:endParaRPr>
                    </a:p>
                  </a:txBody>
                  <a:tcPr marT="63500" marB="63500" marR="63500" marL="63500">
                    <a:solidFill>
                      <a:srgbClr val="9FC5E8"/>
                    </a:solidFill>
                  </a:tcPr>
                </a:tc>
                <a:tc hMerge="1"/>
                <a:tc hMerge="1"/>
                <a:tc hMerge="1"/>
              </a:tr>
              <a:tr h="287625">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TCP</a:t>
                      </a:r>
                      <a:endParaRPr sz="1200">
                        <a:latin typeface="Times New Roman"/>
                        <a:ea typeface="Times New Roman"/>
                        <a:cs typeface="Times New Roman"/>
                        <a:sym typeface="Times New Roman"/>
                      </a:endParaRPr>
                    </a:p>
                  </a:txBody>
                  <a:tcPr marT="63500" marB="63500" marR="63500" marL="63500">
                    <a:solidFill>
                      <a:srgbClr val="FFE599"/>
                    </a:solidFill>
                  </a:tcPr>
                </a:tc>
                <a:tc hMerge="1"/>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UDP</a:t>
                      </a:r>
                      <a:endParaRPr sz="1200">
                        <a:latin typeface="Times New Roman"/>
                        <a:ea typeface="Times New Roman"/>
                        <a:cs typeface="Times New Roman"/>
                        <a:sym typeface="Times New Roman"/>
                      </a:endParaRPr>
                    </a:p>
                  </a:txBody>
                  <a:tcPr marT="63500" marB="63500" marR="63500" marL="63500">
                    <a:solidFill>
                      <a:srgbClr val="CFE2F3"/>
                    </a:solidFill>
                  </a:tcPr>
                </a:tc>
                <a:tc hMerge="1"/>
              </a:tr>
              <a:tr h="1270775">
                <a:tc gridSpan="2">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Manages the transfer of data in a set sequence between sender &amp; receiver via measures like the 3-Way Handshake.</a:t>
                      </a:r>
                      <a:endParaRPr sz="1200">
                        <a:latin typeface="Times New Roman"/>
                        <a:ea typeface="Times New Roman"/>
                        <a:cs typeface="Times New Roman"/>
                        <a:sym typeface="Times New Roman"/>
                      </a:endParaRPr>
                    </a:p>
                  </a:txBody>
                  <a:tcPr marT="63500" marB="63500" marR="63500" marL="63500">
                    <a:solidFill>
                      <a:srgbClr val="FFE599"/>
                    </a:solidFill>
                  </a:tcPr>
                </a:tc>
                <a:tc hMerge="1"/>
                <a:tc gridSpan="2">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Has standard messager protocol between sender and receiver. Nothing special and is why it is not very secure either unlike TCP.</a:t>
                      </a:r>
                      <a:endParaRPr sz="1200">
                        <a:latin typeface="Times New Roman"/>
                        <a:ea typeface="Times New Roman"/>
                        <a:cs typeface="Times New Roman"/>
                        <a:sym typeface="Times New Roman"/>
                      </a:endParaRPr>
                    </a:p>
                  </a:txBody>
                  <a:tcPr marT="63500" marB="63500" marR="63500" marL="63500"/>
                </a:tc>
                <a:tc hMerge="1"/>
              </a:tr>
              <a:tr h="915925">
                <a:tc gridSpan="2">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Operations are independent on Operating System (OS)</a:t>
                      </a:r>
                      <a:endParaRPr sz="1200">
                        <a:latin typeface="Times New Roman"/>
                        <a:ea typeface="Times New Roman"/>
                        <a:cs typeface="Times New Roman"/>
                        <a:sym typeface="Times New Roman"/>
                      </a:endParaRPr>
                    </a:p>
                  </a:txBody>
                  <a:tcPr marT="63500" marB="63500" marR="63500" marL="63500">
                    <a:solidFill>
                      <a:srgbClr val="FFE599"/>
                    </a:solidFill>
                  </a:tcPr>
                </a:tc>
                <a:tc hMerge="1"/>
                <a:tc gridSpan="2">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Performs own operations independently on the Operating System (OS).</a:t>
                      </a:r>
                      <a:endParaRPr sz="1200">
                        <a:latin typeface="Times New Roman"/>
                        <a:ea typeface="Times New Roman"/>
                        <a:cs typeface="Times New Roman"/>
                        <a:sym typeface="Times New Roman"/>
                      </a:endParaRPr>
                    </a:p>
                  </a:txBody>
                  <a:tcPr marT="63500" marB="63500" marR="63500" marL="63500"/>
                </a:tc>
                <a:tc hMerge="1"/>
              </a:tr>
              <a:tr h="872825">
                <a:tc gridSpan="2">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More protocols like recovery protocols, security protocols taken to handle network packets</a:t>
                      </a:r>
                      <a:endParaRPr sz="1200">
                        <a:latin typeface="Times New Roman"/>
                        <a:ea typeface="Times New Roman"/>
                        <a:cs typeface="Times New Roman"/>
                        <a:sym typeface="Times New Roman"/>
                      </a:endParaRPr>
                    </a:p>
                  </a:txBody>
                  <a:tcPr marT="63500" marB="63500" marR="63500" marL="63500">
                    <a:solidFill>
                      <a:srgbClr val="FFE599"/>
                    </a:solidFill>
                  </a:tcPr>
                </a:tc>
                <a:tc hMerge="1"/>
                <a:tc gridSpan="2">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Low amounts of recovery protocols to ensure throughput is maintained.</a:t>
                      </a:r>
                      <a:endParaRPr sz="1200">
                        <a:latin typeface="Times New Roman"/>
                        <a:ea typeface="Times New Roman"/>
                        <a:cs typeface="Times New Roman"/>
                        <a:sym typeface="Times New Roman"/>
                      </a:endParaRPr>
                    </a:p>
                  </a:txBody>
                  <a:tcPr marT="63500" marB="63500" marR="63500" marL="63500"/>
                </a:tc>
                <a:tc hMerge="1"/>
              </a:tr>
            </a:tbl>
          </a:graphicData>
        </a:graphic>
      </p:graphicFrame>
      <p:pic>
        <p:nvPicPr>
          <p:cNvPr id="991" name="Google Shape;991;p48"/>
          <p:cNvPicPr preferRelativeResize="0"/>
          <p:nvPr/>
        </p:nvPicPr>
        <p:blipFill rotWithShape="1">
          <a:blip r:embed="rId3">
            <a:alphaModFix/>
          </a:blip>
          <a:srcRect b="0" l="16259" r="9934" t="0"/>
          <a:stretch/>
        </p:blipFill>
        <p:spPr>
          <a:xfrm>
            <a:off x="8117400" y="0"/>
            <a:ext cx="1026599" cy="1076099"/>
          </a:xfrm>
          <a:prstGeom prst="rect">
            <a:avLst/>
          </a:prstGeom>
          <a:noFill/>
          <a:ln cap="flat" cmpd="sng" w="9525">
            <a:solidFill>
              <a:srgbClr val="1C2026"/>
            </a:solidFill>
            <a:prstDash val="solid"/>
            <a:round/>
            <a:headEnd len="sm" w="sm" type="none"/>
            <a:tailEnd len="sm" w="sm" type="none"/>
          </a:ln>
        </p:spPr>
      </p:pic>
      <p:sp>
        <p:nvSpPr>
          <p:cNvPr id="992" name="Google Shape;992;p48"/>
          <p:cNvSpPr txBox="1"/>
          <p:nvPr/>
        </p:nvSpPr>
        <p:spPr>
          <a:xfrm>
            <a:off x="6728975" y="1562600"/>
            <a:ext cx="2110800" cy="23088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1200">
                <a:latin typeface="Lato"/>
                <a:ea typeface="Lato"/>
                <a:cs typeface="Lato"/>
                <a:sym typeface="Lato"/>
              </a:rPr>
              <a:t>Final Reasoning:</a:t>
            </a:r>
            <a:endParaRPr sz="1200">
              <a:latin typeface="Lato"/>
              <a:ea typeface="Lato"/>
              <a:cs typeface="Lato"/>
              <a:sym typeface="Lato"/>
            </a:endParaRPr>
          </a:p>
          <a:p>
            <a:pPr indent="-304800" lvl="0" marL="457200" rtl="0" algn="l">
              <a:lnSpc>
                <a:spcPct val="150000"/>
              </a:lnSpc>
              <a:spcBef>
                <a:spcPts val="0"/>
              </a:spcBef>
              <a:spcAft>
                <a:spcPts val="0"/>
              </a:spcAft>
              <a:buSzPts val="1200"/>
              <a:buFont typeface="Lato"/>
              <a:buChar char="●"/>
            </a:pPr>
            <a:r>
              <a:rPr lang="en" sz="1200">
                <a:latin typeface="Lato"/>
                <a:ea typeface="Lato"/>
                <a:cs typeface="Lato"/>
                <a:sym typeface="Lato"/>
              </a:rPr>
              <a:t>TCP was supported by the following communication protocols that were used:</a:t>
            </a:r>
            <a:endParaRPr sz="1200">
              <a:latin typeface="Lato"/>
              <a:ea typeface="Lato"/>
              <a:cs typeface="Lato"/>
              <a:sym typeface="Lato"/>
            </a:endParaRPr>
          </a:p>
          <a:p>
            <a:pPr indent="-304800" lvl="1" marL="914400" rtl="0" algn="l">
              <a:lnSpc>
                <a:spcPct val="150000"/>
              </a:lnSpc>
              <a:spcBef>
                <a:spcPts val="0"/>
              </a:spcBef>
              <a:spcAft>
                <a:spcPts val="0"/>
              </a:spcAft>
              <a:buSzPts val="1200"/>
              <a:buFont typeface="Lato"/>
              <a:buChar char="○"/>
            </a:pPr>
            <a:r>
              <a:rPr lang="en" sz="1200">
                <a:latin typeface="Lato"/>
                <a:ea typeface="Lato"/>
                <a:cs typeface="Lato"/>
                <a:sym typeface="Lato"/>
              </a:rPr>
              <a:t>MQTT</a:t>
            </a:r>
            <a:endParaRPr sz="1200">
              <a:latin typeface="Lato"/>
              <a:ea typeface="Lato"/>
              <a:cs typeface="Lato"/>
              <a:sym typeface="Lato"/>
            </a:endParaRPr>
          </a:p>
          <a:p>
            <a:pPr indent="-304800" lvl="1" marL="914400" rtl="0" algn="l">
              <a:lnSpc>
                <a:spcPct val="150000"/>
              </a:lnSpc>
              <a:spcBef>
                <a:spcPts val="0"/>
              </a:spcBef>
              <a:spcAft>
                <a:spcPts val="0"/>
              </a:spcAft>
              <a:buSzPts val="1200"/>
              <a:buFont typeface="Lato"/>
              <a:buChar char="○"/>
            </a:pPr>
            <a:r>
              <a:rPr lang="en" sz="1200">
                <a:latin typeface="Lato"/>
                <a:ea typeface="Lato"/>
                <a:cs typeface="Lato"/>
                <a:sym typeface="Lato"/>
              </a:rPr>
              <a:t>HTTP</a:t>
            </a:r>
            <a:endParaRPr sz="1200">
              <a:latin typeface="Lato"/>
              <a:ea typeface="Lato"/>
              <a:cs typeface="Lato"/>
              <a:sym typeface="Lato"/>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6" name="Shape 996"/>
        <p:cNvGrpSpPr/>
        <p:nvPr/>
      </p:nvGrpSpPr>
      <p:grpSpPr>
        <a:xfrm>
          <a:off x="0" y="0"/>
          <a:ext cx="0" cy="0"/>
          <a:chOff x="0" y="0"/>
          <a:chExt cx="0" cy="0"/>
        </a:xfrm>
      </p:grpSpPr>
      <p:sp>
        <p:nvSpPr>
          <p:cNvPr id="997" name="Google Shape;997;p49"/>
          <p:cNvSpPr txBox="1"/>
          <p:nvPr/>
        </p:nvSpPr>
        <p:spPr>
          <a:xfrm>
            <a:off x="1364400" y="457200"/>
            <a:ext cx="7506000" cy="7758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Software Design - MicroROS </a:t>
            </a:r>
            <a:br>
              <a:rPr lang="en" sz="2800">
                <a:solidFill>
                  <a:srgbClr val="1C2026"/>
                </a:solidFill>
                <a:latin typeface="Playfair Display"/>
                <a:ea typeface="Playfair Display"/>
                <a:cs typeface="Playfair Display"/>
                <a:sym typeface="Playfair Display"/>
              </a:rPr>
            </a:br>
            <a:r>
              <a:rPr lang="en" sz="2800">
                <a:solidFill>
                  <a:srgbClr val="1C2026"/>
                </a:solidFill>
                <a:latin typeface="Playfair Display"/>
                <a:ea typeface="Playfair Display"/>
                <a:cs typeface="Playfair Display"/>
                <a:sym typeface="Playfair Display"/>
              </a:rPr>
              <a:t>Communication Framework</a:t>
            </a:r>
            <a:endParaRPr sz="2800">
              <a:solidFill>
                <a:srgbClr val="1C2026"/>
              </a:solidFill>
              <a:latin typeface="Playfair Display"/>
              <a:ea typeface="Playfair Display"/>
              <a:cs typeface="Playfair Display"/>
              <a:sym typeface="Playfair Display"/>
            </a:endParaRPr>
          </a:p>
        </p:txBody>
      </p:sp>
      <p:pic>
        <p:nvPicPr>
          <p:cNvPr id="998" name="Google Shape;998;p49" title="Blank diagram (6).jpeg"/>
          <p:cNvPicPr preferRelativeResize="0"/>
          <p:nvPr/>
        </p:nvPicPr>
        <p:blipFill>
          <a:blip r:embed="rId3">
            <a:alphaModFix/>
          </a:blip>
          <a:stretch>
            <a:fillRect/>
          </a:stretch>
        </p:blipFill>
        <p:spPr>
          <a:xfrm>
            <a:off x="463562" y="1595750"/>
            <a:ext cx="8122976" cy="2294175"/>
          </a:xfrm>
          <a:prstGeom prst="rect">
            <a:avLst/>
          </a:prstGeom>
          <a:noFill/>
          <a:ln>
            <a:noFill/>
          </a:ln>
        </p:spPr>
      </p:pic>
      <p:pic>
        <p:nvPicPr>
          <p:cNvPr id="999" name="Google Shape;999;p49" title="headshot (3).jpeg"/>
          <p:cNvPicPr preferRelativeResize="0"/>
          <p:nvPr/>
        </p:nvPicPr>
        <p:blipFill>
          <a:blip r:embed="rId4">
            <a:alphaModFix/>
          </a:blip>
          <a:stretch>
            <a:fillRect/>
          </a:stretch>
        </p:blipFill>
        <p:spPr>
          <a:xfrm>
            <a:off x="8095325" y="0"/>
            <a:ext cx="1048674" cy="1048674"/>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3" name="Shape 1003"/>
        <p:cNvGrpSpPr/>
        <p:nvPr/>
      </p:nvGrpSpPr>
      <p:grpSpPr>
        <a:xfrm>
          <a:off x="0" y="0"/>
          <a:ext cx="0" cy="0"/>
          <a:chOff x="0" y="0"/>
          <a:chExt cx="0" cy="0"/>
        </a:xfrm>
      </p:grpSpPr>
      <p:pic>
        <p:nvPicPr>
          <p:cNvPr id="1004" name="Google Shape;1004;p50" title="headshot (3).jpeg"/>
          <p:cNvPicPr preferRelativeResize="0"/>
          <p:nvPr/>
        </p:nvPicPr>
        <p:blipFill>
          <a:blip r:embed="rId3">
            <a:alphaModFix/>
          </a:blip>
          <a:stretch>
            <a:fillRect/>
          </a:stretch>
        </p:blipFill>
        <p:spPr>
          <a:xfrm>
            <a:off x="8095325" y="0"/>
            <a:ext cx="1048674" cy="1048674"/>
          </a:xfrm>
          <a:prstGeom prst="rect">
            <a:avLst/>
          </a:prstGeom>
          <a:noFill/>
          <a:ln>
            <a:noFill/>
          </a:ln>
        </p:spPr>
      </p:pic>
      <p:sp>
        <p:nvSpPr>
          <p:cNvPr id="1005" name="Google Shape;1005;p50"/>
          <p:cNvSpPr txBox="1"/>
          <p:nvPr/>
        </p:nvSpPr>
        <p:spPr>
          <a:xfrm>
            <a:off x="1364400" y="457200"/>
            <a:ext cx="75060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Software Design - State Diagram</a:t>
            </a:r>
            <a:endParaRPr sz="2800">
              <a:solidFill>
                <a:srgbClr val="1C2026"/>
              </a:solidFill>
              <a:latin typeface="Playfair Display"/>
              <a:ea typeface="Playfair Display"/>
              <a:cs typeface="Playfair Display"/>
              <a:sym typeface="Playfair Display"/>
            </a:endParaRPr>
          </a:p>
        </p:txBody>
      </p:sp>
      <p:pic>
        <p:nvPicPr>
          <p:cNvPr id="1006" name="Google Shape;1006;p50" title="movement flowchart.jpeg"/>
          <p:cNvPicPr preferRelativeResize="0"/>
          <p:nvPr/>
        </p:nvPicPr>
        <p:blipFill>
          <a:blip r:embed="rId4">
            <a:alphaModFix/>
          </a:blip>
          <a:stretch>
            <a:fillRect/>
          </a:stretch>
        </p:blipFill>
        <p:spPr>
          <a:xfrm>
            <a:off x="376037" y="1199900"/>
            <a:ext cx="8391926" cy="3712426"/>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0" name="Shape 1010"/>
        <p:cNvGrpSpPr/>
        <p:nvPr/>
      </p:nvGrpSpPr>
      <p:grpSpPr>
        <a:xfrm>
          <a:off x="0" y="0"/>
          <a:ext cx="0" cy="0"/>
          <a:chOff x="0" y="0"/>
          <a:chExt cx="0" cy="0"/>
        </a:xfrm>
      </p:grpSpPr>
      <p:sp>
        <p:nvSpPr>
          <p:cNvPr id="1011" name="Google Shape;1011;p51"/>
          <p:cNvSpPr txBox="1"/>
          <p:nvPr/>
        </p:nvSpPr>
        <p:spPr>
          <a:xfrm>
            <a:off x="1355625" y="450725"/>
            <a:ext cx="85944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Software Design - Activity Flow Diagram</a:t>
            </a:r>
            <a:endParaRPr sz="2800">
              <a:solidFill>
                <a:srgbClr val="1C2026"/>
              </a:solidFill>
              <a:latin typeface="Playfair Display"/>
              <a:ea typeface="Playfair Display"/>
              <a:cs typeface="Playfair Display"/>
              <a:sym typeface="Playfair Display"/>
            </a:endParaRPr>
          </a:p>
        </p:txBody>
      </p:sp>
      <p:pic>
        <p:nvPicPr>
          <p:cNvPr id="1012" name="Google Shape;1012;p51"/>
          <p:cNvPicPr preferRelativeResize="0"/>
          <p:nvPr/>
        </p:nvPicPr>
        <p:blipFill rotWithShape="1">
          <a:blip r:embed="rId3">
            <a:alphaModFix/>
          </a:blip>
          <a:srcRect b="0" l="17200" r="15400" t="6777"/>
          <a:stretch/>
        </p:blipFill>
        <p:spPr>
          <a:xfrm>
            <a:off x="8111277" y="0"/>
            <a:ext cx="1032724" cy="1289349"/>
          </a:xfrm>
          <a:prstGeom prst="rect">
            <a:avLst/>
          </a:prstGeom>
          <a:noFill/>
          <a:ln>
            <a:noFill/>
          </a:ln>
        </p:spPr>
      </p:pic>
      <p:pic>
        <p:nvPicPr>
          <p:cNvPr id="1013" name="Google Shape;1013;p51" title="ActivityFlowV2.drawio.png"/>
          <p:cNvPicPr preferRelativeResize="0"/>
          <p:nvPr/>
        </p:nvPicPr>
        <p:blipFill>
          <a:blip r:embed="rId4">
            <a:alphaModFix/>
          </a:blip>
          <a:stretch>
            <a:fillRect/>
          </a:stretch>
        </p:blipFill>
        <p:spPr>
          <a:xfrm>
            <a:off x="2116338" y="931500"/>
            <a:ext cx="4911334" cy="400007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7" name="Shape 1017"/>
        <p:cNvGrpSpPr/>
        <p:nvPr/>
      </p:nvGrpSpPr>
      <p:grpSpPr>
        <a:xfrm>
          <a:off x="0" y="0"/>
          <a:ext cx="0" cy="0"/>
          <a:chOff x="0" y="0"/>
          <a:chExt cx="0" cy="0"/>
        </a:xfrm>
      </p:grpSpPr>
      <p:sp>
        <p:nvSpPr>
          <p:cNvPr id="1018" name="Google Shape;1018;p52"/>
          <p:cNvSpPr txBox="1"/>
          <p:nvPr/>
        </p:nvSpPr>
        <p:spPr>
          <a:xfrm>
            <a:off x="1364400" y="457200"/>
            <a:ext cx="75060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Software Design - SLAM Transform Tree</a:t>
            </a:r>
            <a:endParaRPr sz="2800">
              <a:solidFill>
                <a:srgbClr val="1C2026"/>
              </a:solidFill>
              <a:latin typeface="Playfair Display"/>
              <a:ea typeface="Playfair Display"/>
              <a:cs typeface="Playfair Display"/>
              <a:sym typeface="Playfair Display"/>
            </a:endParaRPr>
          </a:p>
        </p:txBody>
      </p:sp>
      <p:pic>
        <p:nvPicPr>
          <p:cNvPr id="1019" name="Google Shape;1019;p52"/>
          <p:cNvPicPr preferRelativeResize="0"/>
          <p:nvPr/>
        </p:nvPicPr>
        <p:blipFill rotWithShape="1">
          <a:blip r:embed="rId3">
            <a:alphaModFix/>
          </a:blip>
          <a:srcRect b="0" l="17200" r="15400" t="6777"/>
          <a:stretch/>
        </p:blipFill>
        <p:spPr>
          <a:xfrm>
            <a:off x="8111277" y="0"/>
            <a:ext cx="1032724" cy="1289349"/>
          </a:xfrm>
          <a:prstGeom prst="rect">
            <a:avLst/>
          </a:prstGeom>
          <a:noFill/>
          <a:ln>
            <a:noFill/>
          </a:ln>
        </p:spPr>
      </p:pic>
      <p:pic>
        <p:nvPicPr>
          <p:cNvPr id="1020" name="Google Shape;1020;p52" title="Screenshot from 2025-11-15 13-34-19.png"/>
          <p:cNvPicPr preferRelativeResize="0"/>
          <p:nvPr/>
        </p:nvPicPr>
        <p:blipFill>
          <a:blip r:embed="rId4">
            <a:alphaModFix/>
          </a:blip>
          <a:stretch>
            <a:fillRect/>
          </a:stretch>
        </p:blipFill>
        <p:spPr>
          <a:xfrm>
            <a:off x="1532375" y="937190"/>
            <a:ext cx="5655812" cy="390056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4" name="Shape 1024"/>
        <p:cNvGrpSpPr/>
        <p:nvPr/>
      </p:nvGrpSpPr>
      <p:grpSpPr>
        <a:xfrm>
          <a:off x="0" y="0"/>
          <a:ext cx="0" cy="0"/>
          <a:chOff x="0" y="0"/>
          <a:chExt cx="0" cy="0"/>
        </a:xfrm>
      </p:grpSpPr>
      <p:sp>
        <p:nvSpPr>
          <p:cNvPr id="1025" name="Google Shape;1025;p53"/>
          <p:cNvSpPr txBox="1"/>
          <p:nvPr/>
        </p:nvSpPr>
        <p:spPr>
          <a:xfrm>
            <a:off x="1364400" y="457200"/>
            <a:ext cx="75060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Software Design - Network Flow Diagram</a:t>
            </a:r>
            <a:endParaRPr sz="4000">
              <a:solidFill>
                <a:srgbClr val="1C2026"/>
              </a:solidFill>
              <a:latin typeface="Playfair Display"/>
              <a:ea typeface="Playfair Display"/>
              <a:cs typeface="Playfair Display"/>
              <a:sym typeface="Playfair Display"/>
            </a:endParaRPr>
          </a:p>
        </p:txBody>
      </p:sp>
      <p:pic>
        <p:nvPicPr>
          <p:cNvPr id="1026" name="Google Shape;1026;p53"/>
          <p:cNvPicPr preferRelativeResize="0"/>
          <p:nvPr/>
        </p:nvPicPr>
        <p:blipFill rotWithShape="1">
          <a:blip r:embed="rId3">
            <a:alphaModFix/>
          </a:blip>
          <a:srcRect b="0" l="16259" r="9934" t="0"/>
          <a:stretch/>
        </p:blipFill>
        <p:spPr>
          <a:xfrm>
            <a:off x="8117400" y="0"/>
            <a:ext cx="1026599" cy="1076099"/>
          </a:xfrm>
          <a:prstGeom prst="rect">
            <a:avLst/>
          </a:prstGeom>
          <a:noFill/>
          <a:ln cap="flat" cmpd="sng" w="9525">
            <a:solidFill>
              <a:srgbClr val="1C2026"/>
            </a:solidFill>
            <a:prstDash val="solid"/>
            <a:round/>
            <a:headEnd len="sm" w="sm" type="none"/>
            <a:tailEnd len="sm" w="sm" type="none"/>
          </a:ln>
        </p:spPr>
      </p:pic>
      <p:pic>
        <p:nvPicPr>
          <p:cNvPr id="1027" name="Google Shape;1027;p53"/>
          <p:cNvPicPr preferRelativeResize="0"/>
          <p:nvPr/>
        </p:nvPicPr>
        <p:blipFill>
          <a:blip r:embed="rId4">
            <a:alphaModFix/>
          </a:blip>
          <a:stretch>
            <a:fillRect/>
          </a:stretch>
        </p:blipFill>
        <p:spPr>
          <a:xfrm>
            <a:off x="3510325" y="845100"/>
            <a:ext cx="2123343" cy="39936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1" name="Shape 751"/>
        <p:cNvGrpSpPr/>
        <p:nvPr/>
      </p:nvGrpSpPr>
      <p:grpSpPr>
        <a:xfrm>
          <a:off x="0" y="0"/>
          <a:ext cx="0" cy="0"/>
          <a:chOff x="0" y="0"/>
          <a:chExt cx="0" cy="0"/>
        </a:xfrm>
      </p:grpSpPr>
      <p:sp>
        <p:nvSpPr>
          <p:cNvPr id="752" name="Google Shape;752;p18"/>
          <p:cNvSpPr txBox="1"/>
          <p:nvPr/>
        </p:nvSpPr>
        <p:spPr>
          <a:xfrm>
            <a:off x="1496550" y="439750"/>
            <a:ext cx="85944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Goals and Objectives</a:t>
            </a:r>
            <a:endParaRPr sz="2800">
              <a:solidFill>
                <a:srgbClr val="1C2026"/>
              </a:solidFill>
              <a:latin typeface="Playfair Display"/>
              <a:ea typeface="Playfair Display"/>
              <a:cs typeface="Playfair Display"/>
              <a:sym typeface="Playfair Display"/>
            </a:endParaRPr>
          </a:p>
        </p:txBody>
      </p:sp>
      <p:sp>
        <p:nvSpPr>
          <p:cNvPr id="753" name="Google Shape;753;p18"/>
          <p:cNvSpPr txBox="1"/>
          <p:nvPr/>
        </p:nvSpPr>
        <p:spPr>
          <a:xfrm>
            <a:off x="464000" y="1076100"/>
            <a:ext cx="8223600" cy="3909600"/>
          </a:xfrm>
          <a:prstGeom prst="rect">
            <a:avLst/>
          </a:prstGeom>
          <a:noFill/>
          <a:ln>
            <a:noFill/>
          </a:ln>
        </p:spPr>
        <p:txBody>
          <a:bodyPr anchorCtr="0" anchor="t" bIns="0" lIns="0" spcFirstLastPara="1" rIns="0" wrap="square" tIns="0">
            <a:spAutoFit/>
          </a:bodyPr>
          <a:lstStyle/>
          <a:p>
            <a:pPr indent="0" lvl="0" marL="0" rtl="0" algn="just">
              <a:lnSpc>
                <a:spcPct val="150000"/>
              </a:lnSpc>
              <a:spcBef>
                <a:spcPts val="0"/>
              </a:spcBef>
              <a:spcAft>
                <a:spcPts val="0"/>
              </a:spcAft>
              <a:buNone/>
            </a:pPr>
            <a:r>
              <a:rPr b="1" lang="en" u="sng">
                <a:latin typeface="Lato"/>
                <a:ea typeface="Lato"/>
                <a:cs typeface="Lato"/>
                <a:sym typeface="Lato"/>
              </a:rPr>
              <a:t>Goals:</a:t>
            </a:r>
            <a:r>
              <a:rPr lang="en" u="sng">
                <a:latin typeface="Lato"/>
                <a:ea typeface="Lato"/>
                <a:cs typeface="Lato"/>
                <a:sym typeface="Lato"/>
              </a:rPr>
              <a:t> </a:t>
            </a:r>
            <a:endParaRPr u="sng">
              <a:latin typeface="Lato"/>
              <a:ea typeface="Lato"/>
              <a:cs typeface="Lato"/>
              <a:sym typeface="Lato"/>
            </a:endParaRPr>
          </a:p>
          <a:p>
            <a:pPr indent="-317500" lvl="0" marL="457200" rtl="0" algn="just">
              <a:lnSpc>
                <a:spcPct val="150000"/>
              </a:lnSpc>
              <a:spcBef>
                <a:spcPts val="0"/>
              </a:spcBef>
              <a:spcAft>
                <a:spcPts val="0"/>
              </a:spcAft>
              <a:buClr>
                <a:srgbClr val="000000"/>
              </a:buClr>
              <a:buSzPts val="1400"/>
              <a:buFont typeface="Lato"/>
              <a:buChar char="●"/>
            </a:pPr>
            <a:r>
              <a:rPr lang="en">
                <a:latin typeface="Lato"/>
                <a:ea typeface="Lato"/>
                <a:cs typeface="Lato"/>
                <a:sym typeface="Lato"/>
              </a:rPr>
              <a:t>safely transport payloads from one location to another and return to its home location</a:t>
            </a:r>
            <a:endParaRPr>
              <a:latin typeface="Lato"/>
              <a:ea typeface="Lato"/>
              <a:cs typeface="Lato"/>
              <a:sym typeface="Lato"/>
            </a:endParaRPr>
          </a:p>
          <a:p>
            <a:pPr indent="-317500" lvl="0" marL="457200" rtl="0" algn="just">
              <a:lnSpc>
                <a:spcPct val="150000"/>
              </a:lnSpc>
              <a:spcBef>
                <a:spcPts val="0"/>
              </a:spcBef>
              <a:spcAft>
                <a:spcPts val="0"/>
              </a:spcAft>
              <a:buClr>
                <a:srgbClr val="000000"/>
              </a:buClr>
              <a:buSzPts val="1400"/>
              <a:buFont typeface="Lato"/>
              <a:buChar char="●"/>
            </a:pPr>
            <a:r>
              <a:rPr lang="en">
                <a:latin typeface="Lato"/>
                <a:ea typeface="Lato"/>
                <a:cs typeface="Lato"/>
                <a:sym typeface="Lato"/>
              </a:rPr>
              <a:t>avoiding obstacles</a:t>
            </a:r>
            <a:endParaRPr>
              <a:latin typeface="Lato"/>
              <a:ea typeface="Lato"/>
              <a:cs typeface="Lato"/>
              <a:sym typeface="Lato"/>
            </a:endParaRPr>
          </a:p>
          <a:p>
            <a:pPr indent="-317500" lvl="0" marL="457200" rtl="0" algn="just">
              <a:lnSpc>
                <a:spcPct val="150000"/>
              </a:lnSpc>
              <a:spcBef>
                <a:spcPts val="0"/>
              </a:spcBef>
              <a:spcAft>
                <a:spcPts val="0"/>
              </a:spcAft>
              <a:buClr>
                <a:srgbClr val="000000"/>
              </a:buClr>
              <a:buSzPts val="1400"/>
              <a:buFont typeface="Lato"/>
              <a:buChar char="●"/>
            </a:pPr>
            <a:r>
              <a:rPr lang="en">
                <a:latin typeface="Lato"/>
                <a:ea typeface="Lato"/>
                <a:cs typeface="Lato"/>
                <a:sym typeface="Lato"/>
              </a:rPr>
              <a:t>to detect if a payload is on top of it and identify the payload correctly</a:t>
            </a:r>
            <a:endParaRPr>
              <a:latin typeface="Lato"/>
              <a:ea typeface="Lato"/>
              <a:cs typeface="Lato"/>
              <a:sym typeface="Lato"/>
            </a:endParaRPr>
          </a:p>
          <a:p>
            <a:pPr indent="-317500" lvl="0" marL="457200" rtl="0" algn="just">
              <a:lnSpc>
                <a:spcPct val="150000"/>
              </a:lnSpc>
              <a:spcBef>
                <a:spcPts val="0"/>
              </a:spcBef>
              <a:spcAft>
                <a:spcPts val="0"/>
              </a:spcAft>
              <a:buClr>
                <a:srgbClr val="000000"/>
              </a:buClr>
              <a:buSzPts val="1400"/>
              <a:buFont typeface="Lato"/>
              <a:buChar char="●"/>
            </a:pPr>
            <a:r>
              <a:rPr lang="en">
                <a:latin typeface="Lato"/>
                <a:ea typeface="Lato"/>
                <a:cs typeface="Lato"/>
                <a:sym typeface="Lato"/>
              </a:rPr>
              <a:t>create a new path to the target location if the original path is blocked</a:t>
            </a:r>
            <a:endParaRPr>
              <a:latin typeface="Lato"/>
              <a:ea typeface="Lato"/>
              <a:cs typeface="Lato"/>
              <a:sym typeface="Lato"/>
            </a:endParaRPr>
          </a:p>
          <a:p>
            <a:pPr indent="-317500" lvl="0" marL="457200" rtl="0" algn="just">
              <a:lnSpc>
                <a:spcPct val="150000"/>
              </a:lnSpc>
              <a:spcBef>
                <a:spcPts val="0"/>
              </a:spcBef>
              <a:spcAft>
                <a:spcPts val="0"/>
              </a:spcAft>
              <a:buClr>
                <a:srgbClr val="000000"/>
              </a:buClr>
              <a:buSzPts val="1400"/>
              <a:buFont typeface="Lato"/>
              <a:buChar char="●"/>
            </a:pPr>
            <a:r>
              <a:rPr lang="en">
                <a:latin typeface="Lato"/>
                <a:ea typeface="Lato"/>
                <a:cs typeface="Lato"/>
                <a:sym typeface="Lato"/>
              </a:rPr>
              <a:t>mobile application for the user to view the robot’s status</a:t>
            </a:r>
            <a:endParaRPr>
              <a:latin typeface="Lato"/>
              <a:ea typeface="Lato"/>
              <a:cs typeface="Lato"/>
              <a:sym typeface="Lato"/>
            </a:endParaRPr>
          </a:p>
          <a:p>
            <a:pPr indent="0" lvl="0" marL="0" rtl="0" algn="l">
              <a:lnSpc>
                <a:spcPct val="150000"/>
              </a:lnSpc>
              <a:spcBef>
                <a:spcPts val="0"/>
              </a:spcBef>
              <a:spcAft>
                <a:spcPts val="0"/>
              </a:spcAft>
              <a:buNone/>
            </a:pPr>
            <a:r>
              <a:t/>
            </a:r>
            <a:endParaRPr b="1" sz="600" u="sng">
              <a:solidFill>
                <a:srgbClr val="1C2026"/>
              </a:solidFill>
              <a:latin typeface="Lato"/>
              <a:ea typeface="Lato"/>
              <a:cs typeface="Lato"/>
              <a:sym typeface="Lato"/>
            </a:endParaRPr>
          </a:p>
          <a:p>
            <a:pPr indent="0" lvl="0" marL="0" rtl="0" algn="l">
              <a:lnSpc>
                <a:spcPct val="150000"/>
              </a:lnSpc>
              <a:spcBef>
                <a:spcPts val="0"/>
              </a:spcBef>
              <a:spcAft>
                <a:spcPts val="0"/>
              </a:spcAft>
              <a:buNone/>
            </a:pPr>
            <a:r>
              <a:rPr b="1" lang="en" u="sng">
                <a:solidFill>
                  <a:srgbClr val="1C2026"/>
                </a:solidFill>
                <a:latin typeface="Lato"/>
                <a:ea typeface="Lato"/>
                <a:cs typeface="Lato"/>
                <a:sym typeface="Lato"/>
              </a:rPr>
              <a:t>Objectives</a:t>
            </a:r>
            <a:endParaRPr b="1" u="sng">
              <a:solidFill>
                <a:srgbClr val="1C2026"/>
              </a:solidFill>
              <a:latin typeface="Lato"/>
              <a:ea typeface="Lato"/>
              <a:cs typeface="Lato"/>
              <a:sym typeface="Lato"/>
            </a:endParaRPr>
          </a:p>
          <a:p>
            <a:pPr indent="-317500" lvl="0" marL="457200" rtl="0" algn="l">
              <a:lnSpc>
                <a:spcPct val="150000"/>
              </a:lnSpc>
              <a:spcBef>
                <a:spcPts val="0"/>
              </a:spcBef>
              <a:spcAft>
                <a:spcPts val="0"/>
              </a:spcAft>
              <a:buClr>
                <a:srgbClr val="1C2026"/>
              </a:buClr>
              <a:buSzPts val="1400"/>
              <a:buFont typeface="Lato"/>
              <a:buChar char="●"/>
            </a:pPr>
            <a:r>
              <a:rPr b="1" lang="en">
                <a:solidFill>
                  <a:srgbClr val="1C2026"/>
                </a:solidFill>
                <a:latin typeface="Lato"/>
                <a:ea typeface="Lato"/>
                <a:cs typeface="Lato"/>
                <a:sym typeface="Lato"/>
              </a:rPr>
              <a:t>Payload detection: </a:t>
            </a:r>
            <a:r>
              <a:rPr lang="en">
                <a:solidFill>
                  <a:srgbClr val="1C2026"/>
                </a:solidFill>
                <a:latin typeface="Lato"/>
                <a:ea typeface="Lato"/>
                <a:cs typeface="Lato"/>
                <a:sym typeface="Lato"/>
              </a:rPr>
              <a:t>Photoresistor to confirm when items are loaded or removed.</a:t>
            </a:r>
            <a:endParaRPr>
              <a:solidFill>
                <a:srgbClr val="1C2026"/>
              </a:solidFill>
              <a:latin typeface="Lato"/>
              <a:ea typeface="Lato"/>
              <a:cs typeface="Lato"/>
              <a:sym typeface="Lato"/>
            </a:endParaRPr>
          </a:p>
          <a:p>
            <a:pPr indent="-317500" lvl="0" marL="457200" rtl="0" algn="l">
              <a:lnSpc>
                <a:spcPct val="150000"/>
              </a:lnSpc>
              <a:spcBef>
                <a:spcPts val="0"/>
              </a:spcBef>
              <a:spcAft>
                <a:spcPts val="0"/>
              </a:spcAft>
              <a:buClr>
                <a:srgbClr val="1C2026"/>
              </a:buClr>
              <a:buSzPts val="1400"/>
              <a:buFont typeface="Lato"/>
              <a:buChar char="●"/>
            </a:pPr>
            <a:r>
              <a:rPr b="1" lang="en">
                <a:solidFill>
                  <a:srgbClr val="1C2026"/>
                </a:solidFill>
                <a:latin typeface="Lato"/>
                <a:ea typeface="Lato"/>
                <a:cs typeface="Lato"/>
                <a:sym typeface="Lato"/>
              </a:rPr>
              <a:t>Payload identification:</a:t>
            </a:r>
            <a:r>
              <a:rPr lang="en">
                <a:solidFill>
                  <a:srgbClr val="1C2026"/>
                </a:solidFill>
                <a:latin typeface="Lato"/>
                <a:ea typeface="Lato"/>
                <a:cs typeface="Lato"/>
                <a:sym typeface="Lato"/>
              </a:rPr>
              <a:t> Short-range HF RFID sensor to track and differentiate payloads.</a:t>
            </a:r>
            <a:endParaRPr>
              <a:solidFill>
                <a:srgbClr val="1C2026"/>
              </a:solidFill>
              <a:latin typeface="Lato"/>
              <a:ea typeface="Lato"/>
              <a:cs typeface="Lato"/>
              <a:sym typeface="Lato"/>
            </a:endParaRPr>
          </a:p>
          <a:p>
            <a:pPr indent="-317500" lvl="0" marL="457200" rtl="0" algn="l">
              <a:lnSpc>
                <a:spcPct val="150000"/>
              </a:lnSpc>
              <a:spcBef>
                <a:spcPts val="0"/>
              </a:spcBef>
              <a:spcAft>
                <a:spcPts val="0"/>
              </a:spcAft>
              <a:buClr>
                <a:srgbClr val="1C2026"/>
              </a:buClr>
              <a:buSzPts val="1400"/>
              <a:buFont typeface="Lato"/>
              <a:buChar char="●"/>
            </a:pPr>
            <a:r>
              <a:rPr b="1" lang="en">
                <a:solidFill>
                  <a:srgbClr val="1C2026"/>
                </a:solidFill>
                <a:latin typeface="Lato"/>
                <a:ea typeface="Lato"/>
                <a:cs typeface="Lato"/>
                <a:sym typeface="Lato"/>
              </a:rPr>
              <a:t>Obstacle avoidance:</a:t>
            </a:r>
            <a:r>
              <a:rPr lang="en">
                <a:solidFill>
                  <a:srgbClr val="1C2026"/>
                </a:solidFill>
                <a:latin typeface="Lato"/>
                <a:ea typeface="Lato"/>
                <a:cs typeface="Lato"/>
                <a:sym typeface="Lato"/>
              </a:rPr>
              <a:t> Distance sensor array to detect objects and reroute paths.</a:t>
            </a:r>
            <a:endParaRPr>
              <a:solidFill>
                <a:srgbClr val="1C2026"/>
              </a:solidFill>
              <a:latin typeface="Lato"/>
              <a:ea typeface="Lato"/>
              <a:cs typeface="Lato"/>
              <a:sym typeface="Lato"/>
            </a:endParaRPr>
          </a:p>
          <a:p>
            <a:pPr indent="-317500" lvl="0" marL="457200" rtl="0" algn="l">
              <a:lnSpc>
                <a:spcPct val="150000"/>
              </a:lnSpc>
              <a:spcBef>
                <a:spcPts val="0"/>
              </a:spcBef>
              <a:spcAft>
                <a:spcPts val="0"/>
              </a:spcAft>
              <a:buClr>
                <a:srgbClr val="1C2026"/>
              </a:buClr>
              <a:buSzPts val="1400"/>
              <a:buFont typeface="Lato"/>
              <a:buChar char="●"/>
            </a:pPr>
            <a:r>
              <a:rPr b="1" lang="en">
                <a:solidFill>
                  <a:srgbClr val="1C2026"/>
                </a:solidFill>
                <a:latin typeface="Lato"/>
                <a:ea typeface="Lato"/>
                <a:cs typeface="Lato"/>
                <a:sym typeface="Lato"/>
              </a:rPr>
              <a:t>Navigation:</a:t>
            </a:r>
            <a:r>
              <a:rPr lang="en">
                <a:solidFill>
                  <a:srgbClr val="1C2026"/>
                </a:solidFill>
                <a:latin typeface="Lato"/>
                <a:ea typeface="Lato"/>
                <a:cs typeface="Lato"/>
                <a:sym typeface="Lato"/>
              </a:rPr>
              <a:t> API/mapping toolbox on Raspberry Pi for autonomous path planning.</a:t>
            </a:r>
            <a:endParaRPr>
              <a:solidFill>
                <a:srgbClr val="1C2026"/>
              </a:solidFill>
              <a:latin typeface="Lato"/>
              <a:ea typeface="Lato"/>
              <a:cs typeface="Lato"/>
              <a:sym typeface="Lato"/>
            </a:endParaRPr>
          </a:p>
          <a:p>
            <a:pPr indent="-317500" lvl="0" marL="457200" rtl="0" algn="l">
              <a:lnSpc>
                <a:spcPct val="150000"/>
              </a:lnSpc>
              <a:spcBef>
                <a:spcPts val="0"/>
              </a:spcBef>
              <a:spcAft>
                <a:spcPts val="0"/>
              </a:spcAft>
              <a:buClr>
                <a:srgbClr val="1C2026"/>
              </a:buClr>
              <a:buSzPts val="1400"/>
              <a:buFont typeface="Lato"/>
              <a:buChar char="●"/>
            </a:pPr>
            <a:r>
              <a:rPr b="1" lang="en">
                <a:solidFill>
                  <a:srgbClr val="1C2026"/>
                </a:solidFill>
                <a:latin typeface="Lato"/>
                <a:ea typeface="Lato"/>
                <a:cs typeface="Lato"/>
                <a:sym typeface="Lato"/>
              </a:rPr>
              <a:t>User interaction:</a:t>
            </a:r>
            <a:r>
              <a:rPr lang="en">
                <a:solidFill>
                  <a:srgbClr val="1C2026"/>
                </a:solidFill>
                <a:latin typeface="Lato"/>
                <a:ea typeface="Lato"/>
                <a:cs typeface="Lato"/>
                <a:sym typeface="Lato"/>
              </a:rPr>
              <a:t> Mobile app for delivery location monitoring.</a:t>
            </a:r>
            <a:endParaRPr>
              <a:solidFill>
                <a:srgbClr val="1C2026"/>
              </a:solidFill>
              <a:latin typeface="Lato"/>
              <a:ea typeface="Lato"/>
              <a:cs typeface="Lato"/>
              <a:sym typeface="Lato"/>
            </a:endParaRPr>
          </a:p>
        </p:txBody>
      </p:sp>
      <p:pic>
        <p:nvPicPr>
          <p:cNvPr id="754" name="Google Shape;754;p18" title="headshot (3).jpeg"/>
          <p:cNvPicPr preferRelativeResize="0"/>
          <p:nvPr/>
        </p:nvPicPr>
        <p:blipFill>
          <a:blip r:embed="rId3">
            <a:alphaModFix/>
          </a:blip>
          <a:stretch>
            <a:fillRect/>
          </a:stretch>
        </p:blipFill>
        <p:spPr>
          <a:xfrm>
            <a:off x="8095325" y="0"/>
            <a:ext cx="1048674" cy="1048674"/>
          </a:xfrm>
          <a:prstGeom prst="rect">
            <a:avLst/>
          </a:prstGeom>
          <a:noFill/>
          <a:ln>
            <a:noFill/>
          </a:ln>
        </p:spPr>
      </p:pic>
      <p:pic>
        <p:nvPicPr>
          <p:cNvPr id="755" name="Google Shape;755;p18"/>
          <p:cNvPicPr preferRelativeResize="0"/>
          <p:nvPr/>
        </p:nvPicPr>
        <p:blipFill rotWithShape="1">
          <a:blip r:embed="rId4">
            <a:alphaModFix/>
          </a:blip>
          <a:srcRect b="0" l="17200" r="15400" t="6777"/>
          <a:stretch/>
        </p:blipFill>
        <p:spPr>
          <a:xfrm>
            <a:off x="8111277" y="0"/>
            <a:ext cx="1032724" cy="128934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1" name="Shape 1031"/>
        <p:cNvGrpSpPr/>
        <p:nvPr/>
      </p:nvGrpSpPr>
      <p:grpSpPr>
        <a:xfrm>
          <a:off x="0" y="0"/>
          <a:ext cx="0" cy="0"/>
          <a:chOff x="0" y="0"/>
          <a:chExt cx="0" cy="0"/>
        </a:xfrm>
      </p:grpSpPr>
      <p:sp>
        <p:nvSpPr>
          <p:cNvPr id="1032" name="Google Shape;1032;p54"/>
          <p:cNvSpPr txBox="1"/>
          <p:nvPr/>
        </p:nvSpPr>
        <p:spPr>
          <a:xfrm>
            <a:off x="1364400" y="457200"/>
            <a:ext cx="75060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Software Design - Major App Functions</a:t>
            </a:r>
            <a:endParaRPr sz="4000">
              <a:solidFill>
                <a:srgbClr val="1C2026"/>
              </a:solidFill>
              <a:latin typeface="Playfair Display"/>
              <a:ea typeface="Playfair Display"/>
              <a:cs typeface="Playfair Display"/>
              <a:sym typeface="Playfair Display"/>
            </a:endParaRPr>
          </a:p>
        </p:txBody>
      </p:sp>
      <p:pic>
        <p:nvPicPr>
          <p:cNvPr id="1033" name="Google Shape;1033;p54"/>
          <p:cNvPicPr preferRelativeResize="0"/>
          <p:nvPr/>
        </p:nvPicPr>
        <p:blipFill rotWithShape="1">
          <a:blip r:embed="rId3">
            <a:alphaModFix/>
          </a:blip>
          <a:srcRect b="0" l="16259" r="9934" t="0"/>
          <a:stretch/>
        </p:blipFill>
        <p:spPr>
          <a:xfrm>
            <a:off x="8117400" y="0"/>
            <a:ext cx="1026599" cy="1076099"/>
          </a:xfrm>
          <a:prstGeom prst="rect">
            <a:avLst/>
          </a:prstGeom>
          <a:noFill/>
          <a:ln cap="flat" cmpd="sng" w="9525">
            <a:solidFill>
              <a:srgbClr val="1C2026"/>
            </a:solidFill>
            <a:prstDash val="solid"/>
            <a:round/>
            <a:headEnd len="sm" w="sm" type="none"/>
            <a:tailEnd len="sm" w="sm" type="none"/>
          </a:ln>
        </p:spPr>
      </p:pic>
      <p:sp>
        <p:nvSpPr>
          <p:cNvPr id="1034" name="Google Shape;1034;p54"/>
          <p:cNvSpPr txBox="1"/>
          <p:nvPr/>
        </p:nvSpPr>
        <p:spPr>
          <a:xfrm>
            <a:off x="158350" y="2328288"/>
            <a:ext cx="2502900" cy="1354500"/>
          </a:xfrm>
          <a:prstGeom prst="rect">
            <a:avLst/>
          </a:prstGeom>
          <a:noFill/>
          <a:ln>
            <a:noFill/>
          </a:ln>
        </p:spPr>
        <p:txBody>
          <a:bodyPr anchorCtr="0" anchor="t" bIns="0" lIns="0" spcFirstLastPara="1" rIns="0" wrap="square" tIns="0">
            <a:spAutoFit/>
          </a:bodyPr>
          <a:lstStyle/>
          <a:p>
            <a:pPr indent="0" lvl="0" marL="0" rtl="0" algn="l">
              <a:lnSpc>
                <a:spcPct val="150000"/>
              </a:lnSpc>
              <a:spcBef>
                <a:spcPts val="0"/>
              </a:spcBef>
              <a:spcAft>
                <a:spcPts val="0"/>
              </a:spcAft>
              <a:buNone/>
            </a:pPr>
            <a:r>
              <a:rPr lang="en" sz="1600" u="sng">
                <a:solidFill>
                  <a:srgbClr val="1C2026"/>
                </a:solidFill>
                <a:latin typeface="Lato"/>
                <a:ea typeface="Lato"/>
                <a:cs typeface="Lato"/>
                <a:sym typeface="Lato"/>
              </a:rPr>
              <a:t>Major App Functions</a:t>
            </a:r>
            <a:endParaRPr sz="1600" u="sng">
              <a:solidFill>
                <a:srgbClr val="1C2026"/>
              </a:solidFill>
              <a:latin typeface="Lato"/>
              <a:ea typeface="Lato"/>
              <a:cs typeface="Lato"/>
              <a:sym typeface="Lato"/>
            </a:endParaRPr>
          </a:p>
          <a:p>
            <a:pPr indent="-330200" lvl="0" marL="457200" rtl="0" algn="l">
              <a:lnSpc>
                <a:spcPct val="150000"/>
              </a:lnSpc>
              <a:spcBef>
                <a:spcPts val="0"/>
              </a:spcBef>
              <a:spcAft>
                <a:spcPts val="0"/>
              </a:spcAft>
              <a:buClr>
                <a:srgbClr val="1C2026"/>
              </a:buClr>
              <a:buSzPts val="1600"/>
              <a:buFont typeface="Lato"/>
              <a:buAutoNum type="arabicPeriod"/>
            </a:pPr>
            <a:r>
              <a:rPr lang="en" sz="1600">
                <a:solidFill>
                  <a:srgbClr val="1C2026"/>
                </a:solidFill>
                <a:latin typeface="Lato"/>
                <a:ea typeface="Lato"/>
                <a:cs typeface="Lato"/>
                <a:sym typeface="Lato"/>
              </a:rPr>
              <a:t>Livestream of Camera</a:t>
            </a:r>
            <a:endParaRPr sz="1600">
              <a:solidFill>
                <a:srgbClr val="1C2026"/>
              </a:solidFill>
              <a:latin typeface="Lato"/>
              <a:ea typeface="Lato"/>
              <a:cs typeface="Lato"/>
              <a:sym typeface="Lato"/>
            </a:endParaRPr>
          </a:p>
          <a:p>
            <a:pPr indent="-330200" lvl="0" marL="457200" rtl="0" algn="l">
              <a:lnSpc>
                <a:spcPct val="150000"/>
              </a:lnSpc>
              <a:spcBef>
                <a:spcPts val="0"/>
              </a:spcBef>
              <a:spcAft>
                <a:spcPts val="0"/>
              </a:spcAft>
              <a:buClr>
                <a:srgbClr val="1C2026"/>
              </a:buClr>
              <a:buSzPts val="1600"/>
              <a:buFont typeface="Lato"/>
              <a:buAutoNum type="arabicPeriod"/>
            </a:pPr>
            <a:r>
              <a:rPr lang="en" sz="1600">
                <a:solidFill>
                  <a:srgbClr val="1C2026"/>
                </a:solidFill>
                <a:latin typeface="Lato"/>
                <a:ea typeface="Lato"/>
                <a:cs typeface="Lato"/>
                <a:sym typeface="Lato"/>
              </a:rPr>
              <a:t>Displays Packages</a:t>
            </a:r>
            <a:endParaRPr sz="1600">
              <a:solidFill>
                <a:srgbClr val="1C2026"/>
              </a:solidFill>
              <a:latin typeface="Lato"/>
              <a:ea typeface="Lato"/>
              <a:cs typeface="Lato"/>
              <a:sym typeface="Lato"/>
            </a:endParaRPr>
          </a:p>
          <a:p>
            <a:pPr indent="-330200" lvl="0" marL="457200" rtl="0" algn="l">
              <a:lnSpc>
                <a:spcPct val="150000"/>
              </a:lnSpc>
              <a:spcBef>
                <a:spcPts val="0"/>
              </a:spcBef>
              <a:spcAft>
                <a:spcPts val="0"/>
              </a:spcAft>
              <a:buClr>
                <a:srgbClr val="1C2026"/>
              </a:buClr>
              <a:buSzPts val="1600"/>
              <a:buFont typeface="Lato"/>
              <a:buAutoNum type="arabicPeriod"/>
            </a:pPr>
            <a:r>
              <a:rPr lang="en" sz="1600">
                <a:solidFill>
                  <a:srgbClr val="1C2026"/>
                </a:solidFill>
                <a:latin typeface="Lato"/>
                <a:ea typeface="Lato"/>
                <a:cs typeface="Lato"/>
                <a:sym typeface="Lato"/>
              </a:rPr>
              <a:t>Live Map Updates</a:t>
            </a:r>
            <a:endParaRPr sz="1600">
              <a:solidFill>
                <a:srgbClr val="1C2026"/>
              </a:solidFill>
              <a:latin typeface="Lato"/>
              <a:ea typeface="Lato"/>
              <a:cs typeface="Lato"/>
              <a:sym typeface="Lato"/>
            </a:endParaRPr>
          </a:p>
        </p:txBody>
      </p:sp>
      <p:pic>
        <p:nvPicPr>
          <p:cNvPr id="1035" name="Google Shape;1035;p54"/>
          <p:cNvPicPr preferRelativeResize="0"/>
          <p:nvPr/>
        </p:nvPicPr>
        <p:blipFill>
          <a:blip r:embed="rId4">
            <a:alphaModFix/>
          </a:blip>
          <a:stretch>
            <a:fillRect/>
          </a:stretch>
        </p:blipFill>
        <p:spPr>
          <a:xfrm>
            <a:off x="5134150" y="1076100"/>
            <a:ext cx="4009850" cy="3858876"/>
          </a:xfrm>
          <a:prstGeom prst="rect">
            <a:avLst/>
          </a:prstGeom>
          <a:noFill/>
          <a:ln>
            <a:noFill/>
          </a:ln>
        </p:spPr>
      </p:pic>
      <p:pic>
        <p:nvPicPr>
          <p:cNvPr id="1036" name="Google Shape;1036;p54" title="Screenshot_20251122-100430-display-0.png.png"/>
          <p:cNvPicPr preferRelativeResize="0"/>
          <p:nvPr/>
        </p:nvPicPr>
        <p:blipFill>
          <a:blip r:embed="rId5">
            <a:alphaModFix/>
          </a:blip>
          <a:stretch>
            <a:fillRect/>
          </a:stretch>
        </p:blipFill>
        <p:spPr>
          <a:xfrm>
            <a:off x="2813650" y="1076100"/>
            <a:ext cx="2168099" cy="3948823"/>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0" name="Shape 1040"/>
        <p:cNvGrpSpPr/>
        <p:nvPr/>
      </p:nvGrpSpPr>
      <p:grpSpPr>
        <a:xfrm>
          <a:off x="0" y="0"/>
          <a:ext cx="0" cy="0"/>
          <a:chOff x="0" y="0"/>
          <a:chExt cx="0" cy="0"/>
        </a:xfrm>
      </p:grpSpPr>
      <p:sp>
        <p:nvSpPr>
          <p:cNvPr id="1041" name="Google Shape;1041;p55"/>
          <p:cNvSpPr txBox="1"/>
          <p:nvPr/>
        </p:nvSpPr>
        <p:spPr>
          <a:xfrm>
            <a:off x="1364400" y="457200"/>
            <a:ext cx="75060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Testing - Voltage Regulator Performance</a:t>
            </a:r>
            <a:endParaRPr sz="2800">
              <a:solidFill>
                <a:srgbClr val="1C2026"/>
              </a:solidFill>
              <a:latin typeface="Playfair Display"/>
              <a:ea typeface="Playfair Display"/>
              <a:cs typeface="Playfair Display"/>
              <a:sym typeface="Playfair Display"/>
            </a:endParaRPr>
          </a:p>
        </p:txBody>
      </p:sp>
      <p:pic>
        <p:nvPicPr>
          <p:cNvPr id="1042" name="Google Shape;1042;p55"/>
          <p:cNvPicPr preferRelativeResize="0"/>
          <p:nvPr/>
        </p:nvPicPr>
        <p:blipFill rotWithShape="1">
          <a:blip r:embed="rId3">
            <a:alphaModFix/>
          </a:blip>
          <a:srcRect b="9028" l="0" r="0" t="10358"/>
          <a:stretch/>
        </p:blipFill>
        <p:spPr>
          <a:xfrm>
            <a:off x="8142807" y="0"/>
            <a:ext cx="1001192" cy="1076101"/>
          </a:xfrm>
          <a:prstGeom prst="rect">
            <a:avLst/>
          </a:prstGeom>
          <a:noFill/>
          <a:ln>
            <a:noFill/>
          </a:ln>
        </p:spPr>
      </p:pic>
      <p:graphicFrame>
        <p:nvGraphicFramePr>
          <p:cNvPr id="1043" name="Google Shape;1043;p55"/>
          <p:cNvGraphicFramePr/>
          <p:nvPr/>
        </p:nvGraphicFramePr>
        <p:xfrm>
          <a:off x="373825" y="1749300"/>
          <a:ext cx="3000000" cy="3000000"/>
        </p:xfrm>
        <a:graphic>
          <a:graphicData uri="http://schemas.openxmlformats.org/drawingml/2006/table">
            <a:tbl>
              <a:tblPr>
                <a:noFill/>
                <a:tableStyleId>{E70EFB8E-60CF-428F-83C7-8FC9C497A548}</a:tableStyleId>
              </a:tblPr>
              <a:tblGrid>
                <a:gridCol w="902100"/>
                <a:gridCol w="902100"/>
                <a:gridCol w="902100"/>
              </a:tblGrid>
              <a:tr h="381000">
                <a:tc>
                  <a:txBody>
                    <a:bodyPr/>
                    <a:lstStyle/>
                    <a:p>
                      <a:pPr indent="0" lvl="0" marL="0" rtl="0" algn="l">
                        <a:spcBef>
                          <a:spcPts val="0"/>
                        </a:spcBef>
                        <a:spcAft>
                          <a:spcPts val="0"/>
                        </a:spcAft>
                        <a:buNone/>
                      </a:pPr>
                      <a:r>
                        <a:rPr lang="en" sz="1200">
                          <a:latin typeface="Lato"/>
                          <a:ea typeface="Lato"/>
                          <a:cs typeface="Lato"/>
                          <a:sym typeface="Lato"/>
                        </a:rPr>
                        <a:t>Requested Current (A)</a:t>
                      </a:r>
                      <a:endParaRPr sz="1200">
                        <a:latin typeface="Lato"/>
                        <a:ea typeface="Lato"/>
                        <a:cs typeface="Lato"/>
                        <a:sym typeface="Lato"/>
                      </a:endParaRPr>
                    </a:p>
                  </a:txBody>
                  <a:tcPr marT="91425" marB="91425" marR="91425" marL="91425">
                    <a:solidFill>
                      <a:srgbClr val="9FC5E8"/>
                    </a:solidFill>
                  </a:tcPr>
                </a:tc>
                <a:tc>
                  <a:txBody>
                    <a:bodyPr/>
                    <a:lstStyle/>
                    <a:p>
                      <a:pPr indent="0" lvl="0" marL="0" rtl="0" algn="l">
                        <a:spcBef>
                          <a:spcPts val="0"/>
                        </a:spcBef>
                        <a:spcAft>
                          <a:spcPts val="0"/>
                        </a:spcAft>
                        <a:buNone/>
                      </a:pPr>
                      <a:r>
                        <a:rPr lang="en" sz="1200">
                          <a:latin typeface="Lato"/>
                          <a:ea typeface="Lato"/>
                          <a:cs typeface="Lato"/>
                          <a:sym typeface="Lato"/>
                        </a:rPr>
                        <a:t>Output Current (A)</a:t>
                      </a:r>
                      <a:endParaRPr sz="1200">
                        <a:latin typeface="Lato"/>
                        <a:ea typeface="Lato"/>
                        <a:cs typeface="Lato"/>
                        <a:sym typeface="Lato"/>
                      </a:endParaRPr>
                    </a:p>
                  </a:txBody>
                  <a:tcPr marT="91425" marB="91425" marR="91425" marL="91425">
                    <a:lnB cap="flat" cmpd="sng" w="9525">
                      <a:solidFill>
                        <a:srgbClr val="9E9E9E"/>
                      </a:solidFill>
                      <a:prstDash val="solid"/>
                      <a:round/>
                      <a:headEnd len="sm" w="sm" type="none"/>
                      <a:tailEnd len="sm" w="sm" type="none"/>
                    </a:lnB>
                    <a:solidFill>
                      <a:srgbClr val="9FC5E8"/>
                    </a:solidFill>
                  </a:tcPr>
                </a:tc>
                <a:tc>
                  <a:txBody>
                    <a:bodyPr/>
                    <a:lstStyle/>
                    <a:p>
                      <a:pPr indent="0" lvl="0" marL="0" rtl="0" algn="l">
                        <a:spcBef>
                          <a:spcPts val="0"/>
                        </a:spcBef>
                        <a:spcAft>
                          <a:spcPts val="0"/>
                        </a:spcAft>
                        <a:buNone/>
                      </a:pPr>
                      <a:r>
                        <a:rPr lang="en" sz="1200">
                          <a:latin typeface="Lato"/>
                          <a:ea typeface="Lato"/>
                          <a:cs typeface="Lato"/>
                          <a:sym typeface="Lato"/>
                        </a:rPr>
                        <a:t>Output Voltage (V)</a:t>
                      </a:r>
                      <a:endParaRPr sz="1200">
                        <a:latin typeface="Lato"/>
                        <a:ea typeface="Lato"/>
                        <a:cs typeface="Lato"/>
                        <a:sym typeface="Lato"/>
                      </a:endParaRPr>
                    </a:p>
                  </a:txBody>
                  <a:tcPr marT="91425" marB="91425" marR="91425" marL="91425">
                    <a:solidFill>
                      <a:srgbClr val="9FC5E8"/>
                    </a:solidFill>
                  </a:tcPr>
                </a:tc>
              </a:tr>
              <a:tr h="381000">
                <a:tc>
                  <a:txBody>
                    <a:bodyPr/>
                    <a:lstStyle/>
                    <a:p>
                      <a:pPr indent="0" lvl="0" marL="0" rtl="0" algn="l">
                        <a:spcBef>
                          <a:spcPts val="0"/>
                        </a:spcBef>
                        <a:spcAft>
                          <a:spcPts val="0"/>
                        </a:spcAft>
                        <a:buNone/>
                      </a:pPr>
                      <a:r>
                        <a:rPr lang="en" sz="1200">
                          <a:latin typeface="Lato"/>
                          <a:ea typeface="Lato"/>
                          <a:cs typeface="Lato"/>
                          <a:sym typeface="Lato"/>
                        </a:rPr>
                        <a:t>0.1</a:t>
                      </a:r>
                      <a:endParaRPr sz="1200">
                        <a:latin typeface="Lato"/>
                        <a:ea typeface="Lato"/>
                        <a:cs typeface="Lato"/>
                        <a:sym typeface="Lato"/>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spcBef>
                          <a:spcPts val="0"/>
                        </a:spcBef>
                        <a:spcAft>
                          <a:spcPts val="0"/>
                        </a:spcAft>
                        <a:buNone/>
                      </a:pPr>
                      <a:r>
                        <a:rPr lang="en" sz="1200">
                          <a:latin typeface="Lato"/>
                          <a:ea typeface="Lato"/>
                          <a:cs typeface="Lato"/>
                          <a:sym typeface="Lato"/>
                        </a:rPr>
                        <a:t>0.1</a:t>
                      </a:r>
                      <a:endParaRPr sz="1200">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200">
                          <a:latin typeface="Lato"/>
                          <a:ea typeface="Lato"/>
                          <a:cs typeface="Lato"/>
                          <a:sym typeface="Lato"/>
                        </a:rPr>
                        <a:t>3.24</a:t>
                      </a:r>
                      <a:endParaRPr sz="1200">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tcPr>
                </a:tc>
              </a:tr>
              <a:tr h="381000">
                <a:tc>
                  <a:txBody>
                    <a:bodyPr/>
                    <a:lstStyle/>
                    <a:p>
                      <a:pPr indent="0" lvl="0" marL="0" rtl="0" algn="l">
                        <a:spcBef>
                          <a:spcPts val="0"/>
                        </a:spcBef>
                        <a:spcAft>
                          <a:spcPts val="0"/>
                        </a:spcAft>
                        <a:buNone/>
                      </a:pPr>
                      <a:r>
                        <a:rPr lang="en" sz="1200">
                          <a:latin typeface="Lato"/>
                          <a:ea typeface="Lato"/>
                          <a:cs typeface="Lato"/>
                          <a:sym typeface="Lato"/>
                        </a:rPr>
                        <a:t>0.25</a:t>
                      </a:r>
                      <a:endParaRPr sz="1200">
                        <a:latin typeface="Lato"/>
                        <a:ea typeface="Lato"/>
                        <a:cs typeface="Lato"/>
                        <a:sym typeface="Lato"/>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spcBef>
                          <a:spcPts val="0"/>
                        </a:spcBef>
                        <a:spcAft>
                          <a:spcPts val="0"/>
                        </a:spcAft>
                        <a:buNone/>
                      </a:pPr>
                      <a:r>
                        <a:rPr lang="en" sz="1200">
                          <a:latin typeface="Lato"/>
                          <a:ea typeface="Lato"/>
                          <a:cs typeface="Lato"/>
                          <a:sym typeface="Lato"/>
                        </a:rPr>
                        <a:t>0.25</a:t>
                      </a:r>
                      <a:endParaRPr sz="1200">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200">
                          <a:latin typeface="Lato"/>
                          <a:ea typeface="Lato"/>
                          <a:cs typeface="Lato"/>
                          <a:sym typeface="Lato"/>
                        </a:rPr>
                        <a:t>3.14</a:t>
                      </a:r>
                      <a:endParaRPr sz="1200">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tcPr>
                </a:tc>
              </a:tr>
              <a:tr h="381000">
                <a:tc>
                  <a:txBody>
                    <a:bodyPr/>
                    <a:lstStyle/>
                    <a:p>
                      <a:pPr indent="0" lvl="0" marL="0" rtl="0" algn="l">
                        <a:spcBef>
                          <a:spcPts val="0"/>
                        </a:spcBef>
                        <a:spcAft>
                          <a:spcPts val="0"/>
                        </a:spcAft>
                        <a:buNone/>
                      </a:pPr>
                      <a:r>
                        <a:rPr lang="en" sz="1200">
                          <a:latin typeface="Lato"/>
                          <a:ea typeface="Lato"/>
                          <a:cs typeface="Lato"/>
                          <a:sym typeface="Lato"/>
                        </a:rPr>
                        <a:t>0.5</a:t>
                      </a:r>
                      <a:endParaRPr sz="1200">
                        <a:latin typeface="Lato"/>
                        <a:ea typeface="Lato"/>
                        <a:cs typeface="Lato"/>
                        <a:sym typeface="Lato"/>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spcBef>
                          <a:spcPts val="0"/>
                        </a:spcBef>
                        <a:spcAft>
                          <a:spcPts val="0"/>
                        </a:spcAft>
                        <a:buNone/>
                      </a:pPr>
                      <a:r>
                        <a:rPr lang="en" sz="1200">
                          <a:latin typeface="Lato"/>
                          <a:ea typeface="Lato"/>
                          <a:cs typeface="Lato"/>
                          <a:sym typeface="Lato"/>
                        </a:rPr>
                        <a:t>0.499</a:t>
                      </a:r>
                      <a:endParaRPr sz="1200">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200">
                          <a:latin typeface="Lato"/>
                          <a:ea typeface="Lato"/>
                          <a:cs typeface="Lato"/>
                          <a:sym typeface="Lato"/>
                        </a:rPr>
                        <a:t>2</a:t>
                      </a:r>
                      <a:r>
                        <a:rPr lang="en" sz="1200">
                          <a:latin typeface="Lato"/>
                          <a:ea typeface="Lato"/>
                          <a:cs typeface="Lato"/>
                          <a:sym typeface="Lato"/>
                        </a:rPr>
                        <a:t>.97</a:t>
                      </a:r>
                      <a:endParaRPr sz="1200">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tcPr>
                </a:tc>
              </a:tr>
            </a:tbl>
          </a:graphicData>
        </a:graphic>
      </p:graphicFrame>
      <p:graphicFrame>
        <p:nvGraphicFramePr>
          <p:cNvPr id="1044" name="Google Shape;1044;p55"/>
          <p:cNvGraphicFramePr/>
          <p:nvPr/>
        </p:nvGraphicFramePr>
        <p:xfrm>
          <a:off x="3218850" y="1749300"/>
          <a:ext cx="3000000" cy="3000000"/>
        </p:xfrm>
        <a:graphic>
          <a:graphicData uri="http://schemas.openxmlformats.org/drawingml/2006/table">
            <a:tbl>
              <a:tblPr>
                <a:noFill/>
                <a:tableStyleId>{E70EFB8E-60CF-428F-83C7-8FC9C497A548}</a:tableStyleId>
              </a:tblPr>
              <a:tblGrid>
                <a:gridCol w="902100"/>
                <a:gridCol w="902100"/>
                <a:gridCol w="902100"/>
              </a:tblGrid>
              <a:tr h="381000">
                <a:tc>
                  <a:txBody>
                    <a:bodyPr/>
                    <a:lstStyle/>
                    <a:p>
                      <a:pPr indent="0" lvl="0" marL="0" rtl="0" algn="l">
                        <a:spcBef>
                          <a:spcPts val="0"/>
                        </a:spcBef>
                        <a:spcAft>
                          <a:spcPts val="0"/>
                        </a:spcAft>
                        <a:buNone/>
                      </a:pPr>
                      <a:r>
                        <a:rPr lang="en" sz="1200">
                          <a:latin typeface="Lato"/>
                          <a:ea typeface="Lato"/>
                          <a:cs typeface="Lato"/>
                          <a:sym typeface="Lato"/>
                        </a:rPr>
                        <a:t>Requested Current (A)</a:t>
                      </a:r>
                      <a:endParaRPr sz="1200">
                        <a:latin typeface="Lato"/>
                        <a:ea typeface="Lato"/>
                        <a:cs typeface="Lato"/>
                        <a:sym typeface="Lato"/>
                      </a:endParaRPr>
                    </a:p>
                  </a:txBody>
                  <a:tcPr marT="91425" marB="91425" marR="91425" marL="91425">
                    <a:lnB cap="flat" cmpd="sng" w="9525">
                      <a:solidFill>
                        <a:srgbClr val="9E9E9E"/>
                      </a:solidFill>
                      <a:prstDash val="solid"/>
                      <a:round/>
                      <a:headEnd len="sm" w="sm" type="none"/>
                      <a:tailEnd len="sm" w="sm" type="none"/>
                    </a:lnB>
                    <a:solidFill>
                      <a:srgbClr val="9FC5E8"/>
                    </a:solidFill>
                  </a:tcPr>
                </a:tc>
                <a:tc>
                  <a:txBody>
                    <a:bodyPr/>
                    <a:lstStyle/>
                    <a:p>
                      <a:pPr indent="0" lvl="0" marL="0" rtl="0" algn="l">
                        <a:spcBef>
                          <a:spcPts val="0"/>
                        </a:spcBef>
                        <a:spcAft>
                          <a:spcPts val="0"/>
                        </a:spcAft>
                        <a:buNone/>
                      </a:pPr>
                      <a:r>
                        <a:rPr lang="en" sz="1200">
                          <a:latin typeface="Lato"/>
                          <a:ea typeface="Lato"/>
                          <a:cs typeface="Lato"/>
                          <a:sym typeface="Lato"/>
                        </a:rPr>
                        <a:t>Output Current (A)</a:t>
                      </a:r>
                      <a:endParaRPr sz="1200">
                        <a:latin typeface="Lato"/>
                        <a:ea typeface="Lato"/>
                        <a:cs typeface="Lato"/>
                        <a:sym typeface="Lato"/>
                      </a:endParaRPr>
                    </a:p>
                  </a:txBody>
                  <a:tcPr marT="91425" marB="91425" marR="91425" marL="91425">
                    <a:lnB cap="flat" cmpd="sng" w="9525">
                      <a:solidFill>
                        <a:srgbClr val="9E9E9E"/>
                      </a:solidFill>
                      <a:prstDash val="solid"/>
                      <a:round/>
                      <a:headEnd len="sm" w="sm" type="none"/>
                      <a:tailEnd len="sm" w="sm" type="none"/>
                    </a:lnB>
                    <a:solidFill>
                      <a:srgbClr val="9FC5E8"/>
                    </a:solidFill>
                  </a:tcPr>
                </a:tc>
                <a:tc>
                  <a:txBody>
                    <a:bodyPr/>
                    <a:lstStyle/>
                    <a:p>
                      <a:pPr indent="0" lvl="0" marL="0" rtl="0" algn="l">
                        <a:spcBef>
                          <a:spcPts val="0"/>
                        </a:spcBef>
                        <a:spcAft>
                          <a:spcPts val="0"/>
                        </a:spcAft>
                        <a:buNone/>
                      </a:pPr>
                      <a:r>
                        <a:rPr lang="en" sz="1200">
                          <a:latin typeface="Lato"/>
                          <a:ea typeface="Lato"/>
                          <a:cs typeface="Lato"/>
                          <a:sym typeface="Lato"/>
                        </a:rPr>
                        <a:t>Output Voltage (V)</a:t>
                      </a:r>
                      <a:endParaRPr sz="1200">
                        <a:latin typeface="Lato"/>
                        <a:ea typeface="Lato"/>
                        <a:cs typeface="Lato"/>
                        <a:sym typeface="Lato"/>
                      </a:endParaRPr>
                    </a:p>
                  </a:txBody>
                  <a:tcPr marT="91425" marB="91425" marR="91425" marL="91425">
                    <a:lnB cap="flat" cmpd="sng" w="9525">
                      <a:solidFill>
                        <a:srgbClr val="9E9E9E"/>
                      </a:solidFill>
                      <a:prstDash val="solid"/>
                      <a:round/>
                      <a:headEnd len="sm" w="sm" type="none"/>
                      <a:tailEnd len="sm" w="sm" type="none"/>
                    </a:lnB>
                    <a:solidFill>
                      <a:srgbClr val="9FC5E8"/>
                    </a:solidFill>
                  </a:tcPr>
                </a:tc>
              </a:tr>
              <a:tr h="381000">
                <a:tc>
                  <a:txBody>
                    <a:bodyPr/>
                    <a:lstStyle/>
                    <a:p>
                      <a:pPr indent="0" lvl="0" marL="0" rtl="0" algn="l">
                        <a:spcBef>
                          <a:spcPts val="0"/>
                        </a:spcBef>
                        <a:spcAft>
                          <a:spcPts val="0"/>
                        </a:spcAft>
                        <a:buNone/>
                      </a:pPr>
                      <a:r>
                        <a:rPr lang="en" sz="1200">
                          <a:latin typeface="Lato"/>
                          <a:ea typeface="Lato"/>
                          <a:cs typeface="Lato"/>
                          <a:sym typeface="Lato"/>
                        </a:rPr>
                        <a:t>0.1</a:t>
                      </a:r>
                      <a:endParaRPr sz="1200">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200">
                          <a:latin typeface="Lato"/>
                          <a:ea typeface="Lato"/>
                          <a:cs typeface="Lato"/>
                          <a:sym typeface="Lato"/>
                        </a:rPr>
                        <a:t>0.1</a:t>
                      </a:r>
                      <a:endParaRPr sz="1200">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200">
                          <a:latin typeface="Lato"/>
                          <a:ea typeface="Lato"/>
                          <a:cs typeface="Lato"/>
                          <a:sym typeface="Lato"/>
                        </a:rPr>
                        <a:t>3.24</a:t>
                      </a:r>
                      <a:endParaRPr sz="1200">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lang="en" sz="1200">
                          <a:latin typeface="Lato"/>
                          <a:ea typeface="Lato"/>
                          <a:cs typeface="Lato"/>
                          <a:sym typeface="Lato"/>
                        </a:rPr>
                        <a:t>0.25</a:t>
                      </a:r>
                      <a:endParaRPr sz="1200">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200">
                          <a:latin typeface="Lato"/>
                          <a:ea typeface="Lato"/>
                          <a:cs typeface="Lato"/>
                          <a:sym typeface="Lato"/>
                        </a:rPr>
                        <a:t>0.25</a:t>
                      </a:r>
                      <a:endParaRPr sz="1200">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200">
                          <a:latin typeface="Lato"/>
                          <a:ea typeface="Lato"/>
                          <a:cs typeface="Lato"/>
                          <a:sym typeface="Lato"/>
                        </a:rPr>
                        <a:t>3.16</a:t>
                      </a:r>
                      <a:endParaRPr sz="1200">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lang="en" sz="1200">
                          <a:latin typeface="Lato"/>
                          <a:ea typeface="Lato"/>
                          <a:cs typeface="Lato"/>
                          <a:sym typeface="Lato"/>
                        </a:rPr>
                        <a:t>0.5</a:t>
                      </a:r>
                      <a:endParaRPr sz="1200">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200">
                          <a:latin typeface="Lato"/>
                          <a:ea typeface="Lato"/>
                          <a:cs typeface="Lato"/>
                          <a:sym typeface="Lato"/>
                        </a:rPr>
                        <a:t>0.499</a:t>
                      </a:r>
                      <a:endParaRPr sz="1200">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200">
                          <a:latin typeface="Lato"/>
                          <a:ea typeface="Lato"/>
                          <a:cs typeface="Lato"/>
                          <a:sym typeface="Lato"/>
                        </a:rPr>
                        <a:t>3.03</a:t>
                      </a:r>
                      <a:endParaRPr sz="1200">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graphicFrame>
        <p:nvGraphicFramePr>
          <p:cNvPr id="1045" name="Google Shape;1045;p55"/>
          <p:cNvGraphicFramePr/>
          <p:nvPr/>
        </p:nvGraphicFramePr>
        <p:xfrm>
          <a:off x="6063875" y="1749300"/>
          <a:ext cx="3000000" cy="3000000"/>
        </p:xfrm>
        <a:graphic>
          <a:graphicData uri="http://schemas.openxmlformats.org/drawingml/2006/table">
            <a:tbl>
              <a:tblPr>
                <a:noFill/>
                <a:tableStyleId>{E70EFB8E-60CF-428F-83C7-8FC9C497A548}</a:tableStyleId>
              </a:tblPr>
              <a:tblGrid>
                <a:gridCol w="902100"/>
                <a:gridCol w="902100"/>
                <a:gridCol w="902100"/>
              </a:tblGrid>
              <a:tr h="381000">
                <a:tc>
                  <a:txBody>
                    <a:bodyPr/>
                    <a:lstStyle/>
                    <a:p>
                      <a:pPr indent="0" lvl="0" marL="0" rtl="0" algn="l">
                        <a:spcBef>
                          <a:spcPts val="0"/>
                        </a:spcBef>
                        <a:spcAft>
                          <a:spcPts val="0"/>
                        </a:spcAft>
                        <a:buNone/>
                      </a:pPr>
                      <a:r>
                        <a:rPr lang="en" sz="1200">
                          <a:latin typeface="Lato"/>
                          <a:ea typeface="Lato"/>
                          <a:cs typeface="Lato"/>
                          <a:sym typeface="Lato"/>
                        </a:rPr>
                        <a:t>Requested Current (A)</a:t>
                      </a:r>
                      <a:endParaRPr sz="1200">
                        <a:latin typeface="Lato"/>
                        <a:ea typeface="Lato"/>
                        <a:cs typeface="Lato"/>
                        <a:sym typeface="Lato"/>
                      </a:endParaRPr>
                    </a:p>
                  </a:txBody>
                  <a:tcPr marT="91425" marB="91425" marR="91425" marL="91425">
                    <a:solidFill>
                      <a:srgbClr val="9FC5E8"/>
                    </a:solidFill>
                  </a:tcPr>
                </a:tc>
                <a:tc>
                  <a:txBody>
                    <a:bodyPr/>
                    <a:lstStyle/>
                    <a:p>
                      <a:pPr indent="0" lvl="0" marL="0" rtl="0" algn="l">
                        <a:spcBef>
                          <a:spcPts val="0"/>
                        </a:spcBef>
                        <a:spcAft>
                          <a:spcPts val="0"/>
                        </a:spcAft>
                        <a:buNone/>
                      </a:pPr>
                      <a:r>
                        <a:rPr lang="en" sz="1200">
                          <a:latin typeface="Lato"/>
                          <a:ea typeface="Lato"/>
                          <a:cs typeface="Lato"/>
                          <a:sym typeface="Lato"/>
                        </a:rPr>
                        <a:t>Output Current (A)</a:t>
                      </a:r>
                      <a:endParaRPr sz="1200">
                        <a:latin typeface="Lato"/>
                        <a:ea typeface="Lato"/>
                        <a:cs typeface="Lato"/>
                        <a:sym typeface="Lato"/>
                      </a:endParaRPr>
                    </a:p>
                  </a:txBody>
                  <a:tcPr marT="91425" marB="91425" marR="91425" marL="91425">
                    <a:lnB cap="flat" cmpd="sng" w="9525">
                      <a:solidFill>
                        <a:srgbClr val="9E9E9E"/>
                      </a:solidFill>
                      <a:prstDash val="solid"/>
                      <a:round/>
                      <a:headEnd len="sm" w="sm" type="none"/>
                      <a:tailEnd len="sm" w="sm" type="none"/>
                    </a:lnB>
                    <a:solidFill>
                      <a:srgbClr val="9FC5E8"/>
                    </a:solidFill>
                  </a:tcPr>
                </a:tc>
                <a:tc>
                  <a:txBody>
                    <a:bodyPr/>
                    <a:lstStyle/>
                    <a:p>
                      <a:pPr indent="0" lvl="0" marL="0" rtl="0" algn="l">
                        <a:spcBef>
                          <a:spcPts val="0"/>
                        </a:spcBef>
                        <a:spcAft>
                          <a:spcPts val="0"/>
                        </a:spcAft>
                        <a:buNone/>
                      </a:pPr>
                      <a:r>
                        <a:rPr lang="en" sz="1200">
                          <a:latin typeface="Lato"/>
                          <a:ea typeface="Lato"/>
                          <a:cs typeface="Lato"/>
                          <a:sym typeface="Lato"/>
                        </a:rPr>
                        <a:t>Output Voltage (V)</a:t>
                      </a:r>
                      <a:endParaRPr sz="1200">
                        <a:latin typeface="Lato"/>
                        <a:ea typeface="Lato"/>
                        <a:cs typeface="Lato"/>
                        <a:sym typeface="Lato"/>
                      </a:endParaRPr>
                    </a:p>
                  </a:txBody>
                  <a:tcPr marT="91425" marB="91425" marR="91425" marL="91425">
                    <a:solidFill>
                      <a:srgbClr val="9FC5E8"/>
                    </a:solidFill>
                  </a:tcPr>
                </a:tc>
              </a:tr>
              <a:tr h="381000">
                <a:tc>
                  <a:txBody>
                    <a:bodyPr/>
                    <a:lstStyle/>
                    <a:p>
                      <a:pPr indent="0" lvl="0" marL="0" rtl="0" algn="l">
                        <a:spcBef>
                          <a:spcPts val="0"/>
                        </a:spcBef>
                        <a:spcAft>
                          <a:spcPts val="0"/>
                        </a:spcAft>
                        <a:buNone/>
                      </a:pPr>
                      <a:r>
                        <a:rPr lang="en" sz="1200">
                          <a:latin typeface="Lato"/>
                          <a:ea typeface="Lato"/>
                          <a:cs typeface="Lato"/>
                          <a:sym typeface="Lato"/>
                        </a:rPr>
                        <a:t>0.5</a:t>
                      </a:r>
                      <a:endParaRPr sz="1200">
                        <a:latin typeface="Lato"/>
                        <a:ea typeface="Lato"/>
                        <a:cs typeface="Lato"/>
                        <a:sym typeface="Lato"/>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spcBef>
                          <a:spcPts val="0"/>
                        </a:spcBef>
                        <a:spcAft>
                          <a:spcPts val="0"/>
                        </a:spcAft>
                        <a:buNone/>
                      </a:pPr>
                      <a:r>
                        <a:rPr lang="en" sz="1200">
                          <a:latin typeface="Lato"/>
                          <a:ea typeface="Lato"/>
                          <a:cs typeface="Lato"/>
                          <a:sym typeface="Lato"/>
                        </a:rPr>
                        <a:t>0.498</a:t>
                      </a:r>
                      <a:endParaRPr sz="1200">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200">
                          <a:latin typeface="Lato"/>
                          <a:ea typeface="Lato"/>
                          <a:cs typeface="Lato"/>
                          <a:sym typeface="Lato"/>
                        </a:rPr>
                        <a:t>4</a:t>
                      </a:r>
                      <a:r>
                        <a:rPr lang="en" sz="1200">
                          <a:latin typeface="Lato"/>
                          <a:ea typeface="Lato"/>
                          <a:cs typeface="Lato"/>
                          <a:sym typeface="Lato"/>
                        </a:rPr>
                        <a:t>.92</a:t>
                      </a:r>
                      <a:endParaRPr sz="1200">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tcPr>
                </a:tc>
              </a:tr>
              <a:tr h="381000">
                <a:tc>
                  <a:txBody>
                    <a:bodyPr/>
                    <a:lstStyle/>
                    <a:p>
                      <a:pPr indent="0" lvl="0" marL="0" rtl="0" algn="l">
                        <a:spcBef>
                          <a:spcPts val="0"/>
                        </a:spcBef>
                        <a:spcAft>
                          <a:spcPts val="0"/>
                        </a:spcAft>
                        <a:buNone/>
                      </a:pPr>
                      <a:r>
                        <a:rPr lang="en" sz="1200">
                          <a:latin typeface="Lato"/>
                          <a:ea typeface="Lato"/>
                          <a:cs typeface="Lato"/>
                          <a:sym typeface="Lato"/>
                        </a:rPr>
                        <a:t>1</a:t>
                      </a:r>
                      <a:endParaRPr sz="1200">
                        <a:latin typeface="Lato"/>
                        <a:ea typeface="Lato"/>
                        <a:cs typeface="Lato"/>
                        <a:sym typeface="Lato"/>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spcBef>
                          <a:spcPts val="0"/>
                        </a:spcBef>
                        <a:spcAft>
                          <a:spcPts val="0"/>
                        </a:spcAft>
                        <a:buNone/>
                      </a:pPr>
                      <a:r>
                        <a:rPr lang="en" sz="1200">
                          <a:latin typeface="Lato"/>
                          <a:ea typeface="Lato"/>
                          <a:cs typeface="Lato"/>
                          <a:sym typeface="Lato"/>
                        </a:rPr>
                        <a:t>0.999</a:t>
                      </a:r>
                      <a:endParaRPr sz="1200">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200">
                          <a:latin typeface="Lato"/>
                          <a:ea typeface="Lato"/>
                          <a:cs typeface="Lato"/>
                          <a:sym typeface="Lato"/>
                        </a:rPr>
                        <a:t>4</a:t>
                      </a:r>
                      <a:r>
                        <a:rPr lang="en" sz="1200">
                          <a:latin typeface="Lato"/>
                          <a:ea typeface="Lato"/>
                          <a:cs typeface="Lato"/>
                          <a:sym typeface="Lato"/>
                        </a:rPr>
                        <a:t>.91</a:t>
                      </a:r>
                      <a:endParaRPr sz="1200">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tcPr>
                </a:tc>
              </a:tr>
              <a:tr h="381000">
                <a:tc>
                  <a:txBody>
                    <a:bodyPr/>
                    <a:lstStyle/>
                    <a:p>
                      <a:pPr indent="0" lvl="0" marL="0" rtl="0" algn="l">
                        <a:spcBef>
                          <a:spcPts val="0"/>
                        </a:spcBef>
                        <a:spcAft>
                          <a:spcPts val="0"/>
                        </a:spcAft>
                        <a:buNone/>
                      </a:pPr>
                      <a:r>
                        <a:rPr lang="en" sz="1200">
                          <a:latin typeface="Lato"/>
                          <a:ea typeface="Lato"/>
                          <a:cs typeface="Lato"/>
                          <a:sym typeface="Lato"/>
                        </a:rPr>
                        <a:t>1.5</a:t>
                      </a:r>
                      <a:endParaRPr sz="1200">
                        <a:latin typeface="Lato"/>
                        <a:ea typeface="Lato"/>
                        <a:cs typeface="Lato"/>
                        <a:sym typeface="Lato"/>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spcBef>
                          <a:spcPts val="0"/>
                        </a:spcBef>
                        <a:spcAft>
                          <a:spcPts val="0"/>
                        </a:spcAft>
                        <a:buNone/>
                      </a:pPr>
                      <a:r>
                        <a:rPr lang="en" sz="1200">
                          <a:latin typeface="Lato"/>
                          <a:ea typeface="Lato"/>
                          <a:cs typeface="Lato"/>
                          <a:sym typeface="Lato"/>
                        </a:rPr>
                        <a:t>1.499</a:t>
                      </a:r>
                      <a:endParaRPr sz="1200">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200">
                          <a:latin typeface="Lato"/>
                          <a:ea typeface="Lato"/>
                          <a:cs typeface="Lato"/>
                          <a:sym typeface="Lato"/>
                        </a:rPr>
                        <a:t>4</a:t>
                      </a:r>
                      <a:r>
                        <a:rPr lang="en" sz="1200">
                          <a:latin typeface="Lato"/>
                          <a:ea typeface="Lato"/>
                          <a:cs typeface="Lato"/>
                          <a:sym typeface="Lato"/>
                        </a:rPr>
                        <a:t>.91</a:t>
                      </a:r>
                      <a:endParaRPr sz="1200">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tcPr>
                </a:tc>
              </a:tr>
              <a:tr h="381000">
                <a:tc>
                  <a:txBody>
                    <a:bodyPr/>
                    <a:lstStyle/>
                    <a:p>
                      <a:pPr indent="0" lvl="0" marL="0" rtl="0" algn="l">
                        <a:spcBef>
                          <a:spcPts val="0"/>
                        </a:spcBef>
                        <a:spcAft>
                          <a:spcPts val="0"/>
                        </a:spcAft>
                        <a:buNone/>
                      </a:pPr>
                      <a:r>
                        <a:rPr lang="en" sz="1200">
                          <a:latin typeface="Lato"/>
                          <a:ea typeface="Lato"/>
                          <a:cs typeface="Lato"/>
                          <a:sym typeface="Lato"/>
                        </a:rPr>
                        <a:t>2</a:t>
                      </a:r>
                      <a:endParaRPr sz="1200">
                        <a:latin typeface="Lato"/>
                        <a:ea typeface="Lato"/>
                        <a:cs typeface="Lato"/>
                        <a:sym typeface="Lato"/>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spcBef>
                          <a:spcPts val="0"/>
                        </a:spcBef>
                        <a:spcAft>
                          <a:spcPts val="0"/>
                        </a:spcAft>
                        <a:buNone/>
                      </a:pPr>
                      <a:r>
                        <a:rPr lang="en" sz="1200">
                          <a:latin typeface="Lato"/>
                          <a:ea typeface="Lato"/>
                          <a:cs typeface="Lato"/>
                          <a:sym typeface="Lato"/>
                        </a:rPr>
                        <a:t>1.999</a:t>
                      </a:r>
                      <a:endParaRPr sz="1200">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200">
                          <a:latin typeface="Lato"/>
                          <a:ea typeface="Lato"/>
                          <a:cs typeface="Lato"/>
                          <a:sym typeface="Lato"/>
                        </a:rPr>
                        <a:t>4</a:t>
                      </a:r>
                      <a:r>
                        <a:rPr lang="en" sz="1200">
                          <a:latin typeface="Lato"/>
                          <a:ea typeface="Lato"/>
                          <a:cs typeface="Lato"/>
                          <a:sym typeface="Lato"/>
                        </a:rPr>
                        <a:t>.91</a:t>
                      </a:r>
                      <a:endParaRPr sz="1200">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tcPr>
                </a:tc>
              </a:tr>
              <a:tr h="381000">
                <a:tc>
                  <a:txBody>
                    <a:bodyPr/>
                    <a:lstStyle/>
                    <a:p>
                      <a:pPr indent="0" lvl="0" marL="0" rtl="0" algn="l">
                        <a:spcBef>
                          <a:spcPts val="0"/>
                        </a:spcBef>
                        <a:spcAft>
                          <a:spcPts val="0"/>
                        </a:spcAft>
                        <a:buNone/>
                      </a:pPr>
                      <a:r>
                        <a:rPr lang="en" sz="1200">
                          <a:latin typeface="Lato"/>
                          <a:ea typeface="Lato"/>
                          <a:cs typeface="Lato"/>
                          <a:sym typeface="Lato"/>
                        </a:rPr>
                        <a:t>3</a:t>
                      </a:r>
                      <a:endParaRPr sz="1200">
                        <a:latin typeface="Lato"/>
                        <a:ea typeface="Lato"/>
                        <a:cs typeface="Lato"/>
                        <a:sym typeface="Lato"/>
                      </a:endParaRPr>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rtl="0" algn="l">
                        <a:spcBef>
                          <a:spcPts val="0"/>
                        </a:spcBef>
                        <a:spcAft>
                          <a:spcPts val="0"/>
                        </a:spcAft>
                        <a:buNone/>
                      </a:pPr>
                      <a:r>
                        <a:rPr lang="en" sz="1200">
                          <a:latin typeface="Lato"/>
                          <a:ea typeface="Lato"/>
                          <a:cs typeface="Lato"/>
                          <a:sym typeface="Lato"/>
                        </a:rPr>
                        <a:t>2.999</a:t>
                      </a:r>
                      <a:endParaRPr sz="1200">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200">
                          <a:latin typeface="Lato"/>
                          <a:ea typeface="Lato"/>
                          <a:cs typeface="Lato"/>
                          <a:sym typeface="Lato"/>
                        </a:rPr>
                        <a:t>4</a:t>
                      </a:r>
                      <a:r>
                        <a:rPr lang="en" sz="1200">
                          <a:latin typeface="Lato"/>
                          <a:ea typeface="Lato"/>
                          <a:cs typeface="Lato"/>
                          <a:sym typeface="Lato"/>
                        </a:rPr>
                        <a:t>.90</a:t>
                      </a:r>
                      <a:endParaRPr sz="1200">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tcPr>
                </a:tc>
              </a:tr>
            </a:tbl>
          </a:graphicData>
        </a:graphic>
      </p:graphicFrame>
      <p:sp>
        <p:nvSpPr>
          <p:cNvPr id="1046" name="Google Shape;1046;p55"/>
          <p:cNvSpPr txBox="1"/>
          <p:nvPr/>
        </p:nvSpPr>
        <p:spPr>
          <a:xfrm>
            <a:off x="373850" y="1392650"/>
            <a:ext cx="2706300" cy="29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Lato"/>
                <a:ea typeface="Lato"/>
                <a:cs typeface="Lato"/>
                <a:sym typeface="Lato"/>
              </a:rPr>
              <a:t>3.3V Board #1</a:t>
            </a:r>
            <a:endParaRPr>
              <a:latin typeface="Lato"/>
              <a:ea typeface="Lato"/>
              <a:cs typeface="Lato"/>
              <a:sym typeface="Lato"/>
            </a:endParaRPr>
          </a:p>
        </p:txBody>
      </p:sp>
      <p:sp>
        <p:nvSpPr>
          <p:cNvPr id="1047" name="Google Shape;1047;p55"/>
          <p:cNvSpPr txBox="1"/>
          <p:nvPr/>
        </p:nvSpPr>
        <p:spPr>
          <a:xfrm>
            <a:off x="3218850" y="1392650"/>
            <a:ext cx="2706300" cy="29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Lato"/>
                <a:ea typeface="Lato"/>
                <a:cs typeface="Lato"/>
                <a:sym typeface="Lato"/>
              </a:rPr>
              <a:t>3.3V Board #2</a:t>
            </a:r>
            <a:endParaRPr>
              <a:latin typeface="Lato"/>
              <a:ea typeface="Lato"/>
              <a:cs typeface="Lato"/>
              <a:sym typeface="Lato"/>
            </a:endParaRPr>
          </a:p>
        </p:txBody>
      </p:sp>
      <p:sp>
        <p:nvSpPr>
          <p:cNvPr id="1048" name="Google Shape;1048;p55"/>
          <p:cNvSpPr txBox="1"/>
          <p:nvPr/>
        </p:nvSpPr>
        <p:spPr>
          <a:xfrm>
            <a:off x="6063850" y="1392650"/>
            <a:ext cx="2706300" cy="29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Lato"/>
                <a:ea typeface="Lato"/>
                <a:cs typeface="Lato"/>
                <a:sym typeface="Lato"/>
              </a:rPr>
              <a:t>5V Raspberry Pi Board</a:t>
            </a:r>
            <a:endParaRPr>
              <a:latin typeface="Lato"/>
              <a:ea typeface="Lato"/>
              <a:cs typeface="Lato"/>
              <a:sym typeface="Lato"/>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2" name="Shape 1052"/>
        <p:cNvGrpSpPr/>
        <p:nvPr/>
      </p:nvGrpSpPr>
      <p:grpSpPr>
        <a:xfrm>
          <a:off x="0" y="0"/>
          <a:ext cx="0" cy="0"/>
          <a:chOff x="0" y="0"/>
          <a:chExt cx="0" cy="0"/>
        </a:xfrm>
      </p:grpSpPr>
      <p:sp>
        <p:nvSpPr>
          <p:cNvPr id="1053" name="Google Shape;1053;p56"/>
          <p:cNvSpPr txBox="1"/>
          <p:nvPr/>
        </p:nvSpPr>
        <p:spPr>
          <a:xfrm>
            <a:off x="1378400" y="500000"/>
            <a:ext cx="53748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Challenges - Hardware</a:t>
            </a:r>
            <a:endParaRPr sz="2800">
              <a:solidFill>
                <a:srgbClr val="1C2026"/>
              </a:solidFill>
              <a:latin typeface="Playfair Display"/>
              <a:ea typeface="Playfair Display"/>
              <a:cs typeface="Playfair Display"/>
              <a:sym typeface="Playfair Display"/>
            </a:endParaRPr>
          </a:p>
        </p:txBody>
      </p:sp>
      <p:sp>
        <p:nvSpPr>
          <p:cNvPr id="1054" name="Google Shape;1054;p56"/>
          <p:cNvSpPr txBox="1"/>
          <p:nvPr/>
        </p:nvSpPr>
        <p:spPr>
          <a:xfrm>
            <a:off x="745350" y="1709850"/>
            <a:ext cx="7653300" cy="1723800"/>
          </a:xfrm>
          <a:prstGeom prst="rect">
            <a:avLst/>
          </a:prstGeom>
          <a:noFill/>
          <a:ln>
            <a:noFill/>
          </a:ln>
        </p:spPr>
        <p:txBody>
          <a:bodyPr anchorCtr="0" anchor="t" bIns="0" lIns="0" spcFirstLastPara="1" rIns="0" wrap="square" tIns="0">
            <a:spAutoFit/>
          </a:bodyPr>
          <a:lstStyle/>
          <a:p>
            <a:pPr indent="-330200" lvl="0" marL="457200" rtl="0" algn="l">
              <a:lnSpc>
                <a:spcPct val="150000"/>
              </a:lnSpc>
              <a:spcBef>
                <a:spcPts val="0"/>
              </a:spcBef>
              <a:spcAft>
                <a:spcPts val="0"/>
              </a:spcAft>
              <a:buClr>
                <a:srgbClr val="1C2026"/>
              </a:buClr>
              <a:buSzPts val="1600"/>
              <a:buFont typeface="Lato"/>
              <a:buChar char="●"/>
            </a:pPr>
            <a:r>
              <a:rPr lang="en" sz="1600">
                <a:solidFill>
                  <a:srgbClr val="1C2026"/>
                </a:solidFill>
                <a:latin typeface="Lato"/>
                <a:ea typeface="Lato"/>
                <a:cs typeface="Lato"/>
                <a:sym typeface="Lato"/>
              </a:rPr>
              <a:t>Raspberry Pi 5 (1st) UART communication with ESP32 lost</a:t>
            </a:r>
            <a:endParaRPr sz="1600">
              <a:solidFill>
                <a:srgbClr val="1C2026"/>
              </a:solidFill>
              <a:latin typeface="Lato"/>
              <a:ea typeface="Lato"/>
              <a:cs typeface="Lato"/>
              <a:sym typeface="Lato"/>
            </a:endParaRPr>
          </a:p>
          <a:p>
            <a:pPr indent="-330200" lvl="0" marL="457200" rtl="0" algn="l">
              <a:lnSpc>
                <a:spcPct val="150000"/>
              </a:lnSpc>
              <a:spcBef>
                <a:spcPts val="0"/>
              </a:spcBef>
              <a:spcAft>
                <a:spcPts val="0"/>
              </a:spcAft>
              <a:buClr>
                <a:srgbClr val="1C2026"/>
              </a:buClr>
              <a:buSzPts val="1600"/>
              <a:buFont typeface="Lato"/>
              <a:buChar char="●"/>
            </a:pPr>
            <a:r>
              <a:rPr lang="en" sz="1600">
                <a:solidFill>
                  <a:srgbClr val="1C2026"/>
                </a:solidFill>
                <a:latin typeface="Lato"/>
                <a:ea typeface="Lato"/>
                <a:cs typeface="Lato"/>
                <a:sym typeface="Lato"/>
              </a:rPr>
              <a:t>ESP32 functionality lost</a:t>
            </a:r>
            <a:endParaRPr sz="1600">
              <a:solidFill>
                <a:srgbClr val="1C2026"/>
              </a:solidFill>
              <a:latin typeface="Lato"/>
              <a:ea typeface="Lato"/>
              <a:cs typeface="Lato"/>
              <a:sym typeface="Lato"/>
            </a:endParaRPr>
          </a:p>
          <a:p>
            <a:pPr indent="-330200" lvl="0" marL="457200" rtl="0" algn="l">
              <a:lnSpc>
                <a:spcPct val="150000"/>
              </a:lnSpc>
              <a:spcBef>
                <a:spcPts val="0"/>
              </a:spcBef>
              <a:spcAft>
                <a:spcPts val="0"/>
              </a:spcAft>
              <a:buClr>
                <a:srgbClr val="1C2026"/>
              </a:buClr>
              <a:buSzPts val="1600"/>
              <a:buFont typeface="Lato"/>
              <a:buChar char="●"/>
            </a:pPr>
            <a:r>
              <a:rPr lang="en" sz="1600">
                <a:solidFill>
                  <a:srgbClr val="1C2026"/>
                </a:solidFill>
                <a:latin typeface="Lato"/>
                <a:ea typeface="Lato"/>
                <a:cs typeface="Lato"/>
                <a:sym typeface="Lato"/>
              </a:rPr>
              <a:t>Raspberry Pi 5 (2nd &amp; 3rd) failing to turn on</a:t>
            </a:r>
            <a:endParaRPr sz="1600">
              <a:solidFill>
                <a:srgbClr val="1C2026"/>
              </a:solidFill>
              <a:latin typeface="Lato"/>
              <a:ea typeface="Lato"/>
              <a:cs typeface="Lato"/>
              <a:sym typeface="Lato"/>
            </a:endParaRPr>
          </a:p>
          <a:p>
            <a:pPr indent="-330200" lvl="0" marL="457200" rtl="0" algn="l">
              <a:lnSpc>
                <a:spcPct val="150000"/>
              </a:lnSpc>
              <a:spcBef>
                <a:spcPts val="0"/>
              </a:spcBef>
              <a:spcAft>
                <a:spcPts val="0"/>
              </a:spcAft>
              <a:buClr>
                <a:srgbClr val="1C2026"/>
              </a:buClr>
              <a:buSzPts val="1600"/>
              <a:buFont typeface="Lato"/>
              <a:buChar char="●"/>
            </a:pPr>
            <a:r>
              <a:rPr lang="en" sz="1600">
                <a:solidFill>
                  <a:srgbClr val="1C2026"/>
                </a:solidFill>
                <a:latin typeface="Lato"/>
                <a:ea typeface="Lato"/>
                <a:cs typeface="Lato"/>
                <a:sym typeface="Lato"/>
              </a:rPr>
              <a:t>ESP32 failing to initialize I2C devices (IMU)</a:t>
            </a:r>
            <a:endParaRPr sz="1600">
              <a:solidFill>
                <a:srgbClr val="1C2026"/>
              </a:solidFill>
              <a:latin typeface="Lato"/>
              <a:ea typeface="Lato"/>
              <a:cs typeface="Lato"/>
              <a:sym typeface="Lato"/>
            </a:endParaRPr>
          </a:p>
          <a:p>
            <a:pPr indent="-330200" lvl="0" marL="457200" rtl="0" algn="l">
              <a:lnSpc>
                <a:spcPct val="150000"/>
              </a:lnSpc>
              <a:spcBef>
                <a:spcPts val="0"/>
              </a:spcBef>
              <a:spcAft>
                <a:spcPts val="0"/>
              </a:spcAft>
              <a:buClr>
                <a:srgbClr val="1C2026"/>
              </a:buClr>
              <a:buSzPts val="1600"/>
              <a:buFont typeface="Lato"/>
              <a:buChar char="●"/>
            </a:pPr>
            <a:r>
              <a:rPr lang="en" sz="1600">
                <a:solidFill>
                  <a:srgbClr val="1C2026"/>
                </a:solidFill>
                <a:latin typeface="Lato"/>
                <a:ea typeface="Lato"/>
                <a:cs typeface="Lato"/>
                <a:sym typeface="Lato"/>
              </a:rPr>
              <a:t>RFID failing to </a:t>
            </a:r>
            <a:r>
              <a:rPr lang="en" sz="1600">
                <a:solidFill>
                  <a:srgbClr val="1C2026"/>
                </a:solidFill>
                <a:latin typeface="Lato"/>
                <a:ea typeface="Lato"/>
                <a:cs typeface="Lato"/>
                <a:sym typeface="Lato"/>
              </a:rPr>
              <a:t>initialize</a:t>
            </a:r>
            <a:endParaRPr sz="1600">
              <a:solidFill>
                <a:srgbClr val="1C2026"/>
              </a:solidFill>
              <a:latin typeface="Lato"/>
              <a:ea typeface="Lato"/>
              <a:cs typeface="Lato"/>
              <a:sym typeface="Lato"/>
            </a:endParaRPr>
          </a:p>
        </p:txBody>
      </p:sp>
      <p:pic>
        <p:nvPicPr>
          <p:cNvPr id="1055" name="Google Shape;1055;p56"/>
          <p:cNvPicPr preferRelativeResize="0"/>
          <p:nvPr/>
        </p:nvPicPr>
        <p:blipFill rotWithShape="1">
          <a:blip r:embed="rId3">
            <a:alphaModFix/>
          </a:blip>
          <a:srcRect b="9028" l="0" r="0" t="10358"/>
          <a:stretch/>
        </p:blipFill>
        <p:spPr>
          <a:xfrm>
            <a:off x="8142807" y="0"/>
            <a:ext cx="1001192" cy="1076101"/>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9" name="Shape 1059"/>
        <p:cNvGrpSpPr/>
        <p:nvPr/>
      </p:nvGrpSpPr>
      <p:grpSpPr>
        <a:xfrm>
          <a:off x="0" y="0"/>
          <a:ext cx="0" cy="0"/>
          <a:chOff x="0" y="0"/>
          <a:chExt cx="0" cy="0"/>
        </a:xfrm>
      </p:grpSpPr>
      <p:sp>
        <p:nvSpPr>
          <p:cNvPr id="1060" name="Google Shape;1060;p57"/>
          <p:cNvSpPr txBox="1"/>
          <p:nvPr/>
        </p:nvSpPr>
        <p:spPr>
          <a:xfrm>
            <a:off x="1378400" y="500000"/>
            <a:ext cx="53748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Challenges - Odometry</a:t>
            </a:r>
            <a:endParaRPr sz="2800">
              <a:solidFill>
                <a:srgbClr val="1C2026"/>
              </a:solidFill>
              <a:latin typeface="Playfair Display"/>
              <a:ea typeface="Playfair Display"/>
              <a:cs typeface="Playfair Display"/>
              <a:sym typeface="Playfair Display"/>
            </a:endParaRPr>
          </a:p>
        </p:txBody>
      </p:sp>
      <p:sp>
        <p:nvSpPr>
          <p:cNvPr id="1061" name="Google Shape;1061;p57"/>
          <p:cNvSpPr txBox="1"/>
          <p:nvPr/>
        </p:nvSpPr>
        <p:spPr>
          <a:xfrm>
            <a:off x="745350" y="1141850"/>
            <a:ext cx="7653300" cy="2832300"/>
          </a:xfrm>
          <a:prstGeom prst="rect">
            <a:avLst/>
          </a:prstGeom>
          <a:noFill/>
          <a:ln>
            <a:noFill/>
          </a:ln>
        </p:spPr>
        <p:txBody>
          <a:bodyPr anchorCtr="0" anchor="t" bIns="0" lIns="0" spcFirstLastPara="1" rIns="0" wrap="square" tIns="0">
            <a:spAutoFit/>
          </a:bodyPr>
          <a:lstStyle/>
          <a:p>
            <a:pPr indent="0" lvl="0" marL="0" rtl="0" algn="l">
              <a:lnSpc>
                <a:spcPct val="150000"/>
              </a:lnSpc>
              <a:spcBef>
                <a:spcPts val="0"/>
              </a:spcBef>
              <a:spcAft>
                <a:spcPts val="0"/>
              </a:spcAft>
              <a:buNone/>
            </a:pPr>
            <a:r>
              <a:rPr lang="en" sz="1600" u="sng">
                <a:solidFill>
                  <a:srgbClr val="1C2026"/>
                </a:solidFill>
                <a:latin typeface="Lato"/>
                <a:ea typeface="Lato"/>
                <a:cs typeface="Lato"/>
                <a:sym typeface="Lato"/>
              </a:rPr>
              <a:t>Strategies Implemented</a:t>
            </a:r>
            <a:endParaRPr sz="1600" u="sng">
              <a:solidFill>
                <a:srgbClr val="1C2026"/>
              </a:solidFill>
              <a:latin typeface="Lato"/>
              <a:ea typeface="Lato"/>
              <a:cs typeface="Lato"/>
              <a:sym typeface="Lato"/>
            </a:endParaRPr>
          </a:p>
          <a:p>
            <a:pPr indent="-330200" lvl="0" marL="457200" rtl="0" algn="l">
              <a:lnSpc>
                <a:spcPct val="150000"/>
              </a:lnSpc>
              <a:spcBef>
                <a:spcPts val="0"/>
              </a:spcBef>
              <a:spcAft>
                <a:spcPts val="0"/>
              </a:spcAft>
              <a:buClr>
                <a:srgbClr val="1C2026"/>
              </a:buClr>
              <a:buSzPts val="1600"/>
              <a:buFont typeface="Lato"/>
              <a:buChar char="●"/>
            </a:pPr>
            <a:r>
              <a:rPr lang="en" sz="1600">
                <a:solidFill>
                  <a:srgbClr val="1C2026"/>
                </a:solidFill>
                <a:latin typeface="Lato"/>
                <a:ea typeface="Lato"/>
                <a:cs typeface="Lato"/>
                <a:sym typeface="Lato"/>
              </a:rPr>
              <a:t>IMU</a:t>
            </a:r>
            <a:endParaRPr sz="1600">
              <a:solidFill>
                <a:srgbClr val="1C2026"/>
              </a:solidFill>
              <a:latin typeface="Lato"/>
              <a:ea typeface="Lato"/>
              <a:cs typeface="Lato"/>
              <a:sym typeface="Lato"/>
            </a:endParaRPr>
          </a:p>
          <a:p>
            <a:pPr indent="-330200" lvl="1" marL="914400" rtl="0" algn="l">
              <a:lnSpc>
                <a:spcPct val="150000"/>
              </a:lnSpc>
              <a:spcBef>
                <a:spcPts val="0"/>
              </a:spcBef>
              <a:spcAft>
                <a:spcPts val="0"/>
              </a:spcAft>
              <a:buClr>
                <a:srgbClr val="1C2026"/>
              </a:buClr>
              <a:buSzPts val="1600"/>
              <a:buFont typeface="Lato"/>
              <a:buChar char="○"/>
            </a:pPr>
            <a:r>
              <a:rPr lang="en" sz="1600">
                <a:solidFill>
                  <a:srgbClr val="1C2026"/>
                </a:solidFill>
                <a:latin typeface="Lato"/>
                <a:ea typeface="Lato"/>
                <a:cs typeface="Lato"/>
                <a:sym typeface="Lato"/>
              </a:rPr>
              <a:t>Testing IMU Accuracy</a:t>
            </a:r>
            <a:endParaRPr sz="1600">
              <a:solidFill>
                <a:srgbClr val="1C2026"/>
              </a:solidFill>
              <a:latin typeface="Lato"/>
              <a:ea typeface="Lato"/>
              <a:cs typeface="Lato"/>
              <a:sym typeface="Lato"/>
            </a:endParaRPr>
          </a:p>
          <a:p>
            <a:pPr indent="-330200" lvl="1" marL="914400" rtl="0" algn="l">
              <a:lnSpc>
                <a:spcPct val="150000"/>
              </a:lnSpc>
              <a:spcBef>
                <a:spcPts val="0"/>
              </a:spcBef>
              <a:spcAft>
                <a:spcPts val="0"/>
              </a:spcAft>
              <a:buClr>
                <a:srgbClr val="1C2026"/>
              </a:buClr>
              <a:buSzPts val="1600"/>
              <a:buFont typeface="Lato"/>
              <a:buChar char="○"/>
            </a:pPr>
            <a:r>
              <a:rPr lang="en" sz="1600">
                <a:solidFill>
                  <a:srgbClr val="1C2026"/>
                </a:solidFill>
                <a:latin typeface="Lato"/>
                <a:ea typeface="Lato"/>
                <a:cs typeface="Lato"/>
                <a:sym typeface="Lato"/>
              </a:rPr>
              <a:t>Calibrating the IMU with a more precise IMU library</a:t>
            </a:r>
            <a:endParaRPr sz="1600">
              <a:solidFill>
                <a:srgbClr val="1C2026"/>
              </a:solidFill>
              <a:latin typeface="Lato"/>
              <a:ea typeface="Lato"/>
              <a:cs typeface="Lato"/>
              <a:sym typeface="Lato"/>
            </a:endParaRPr>
          </a:p>
          <a:p>
            <a:pPr indent="-330200" lvl="1" marL="914400" rtl="0" algn="l">
              <a:lnSpc>
                <a:spcPct val="150000"/>
              </a:lnSpc>
              <a:spcBef>
                <a:spcPts val="0"/>
              </a:spcBef>
              <a:spcAft>
                <a:spcPts val="0"/>
              </a:spcAft>
              <a:buClr>
                <a:srgbClr val="1C2026"/>
              </a:buClr>
              <a:buSzPts val="1600"/>
              <a:buFont typeface="Lato"/>
              <a:buChar char="○"/>
            </a:pPr>
            <a:r>
              <a:rPr lang="en" sz="1600">
                <a:solidFill>
                  <a:srgbClr val="1C2026"/>
                </a:solidFill>
                <a:latin typeface="Lato"/>
                <a:ea typeface="Lato"/>
                <a:cs typeface="Lato"/>
                <a:sym typeface="Lato"/>
              </a:rPr>
              <a:t>Using an IMU Filter Node</a:t>
            </a:r>
            <a:endParaRPr sz="1600">
              <a:solidFill>
                <a:srgbClr val="1C2026"/>
              </a:solidFill>
              <a:latin typeface="Lato"/>
              <a:ea typeface="Lato"/>
              <a:cs typeface="Lato"/>
              <a:sym typeface="Lato"/>
            </a:endParaRPr>
          </a:p>
          <a:p>
            <a:pPr indent="-330200" lvl="0" marL="457200" rtl="0" algn="l">
              <a:lnSpc>
                <a:spcPct val="150000"/>
              </a:lnSpc>
              <a:spcBef>
                <a:spcPts val="0"/>
              </a:spcBef>
              <a:spcAft>
                <a:spcPts val="0"/>
              </a:spcAft>
              <a:buClr>
                <a:srgbClr val="1C2026"/>
              </a:buClr>
              <a:buSzPts val="1600"/>
              <a:buFont typeface="Lato"/>
              <a:buChar char="●"/>
            </a:pPr>
            <a:r>
              <a:rPr lang="en" sz="1600">
                <a:solidFill>
                  <a:srgbClr val="1C2026"/>
                </a:solidFill>
                <a:latin typeface="Lato"/>
                <a:ea typeface="Lato"/>
                <a:cs typeface="Lato"/>
                <a:sym typeface="Lato"/>
              </a:rPr>
              <a:t>Wheel Encoders</a:t>
            </a:r>
            <a:endParaRPr sz="1600">
              <a:solidFill>
                <a:srgbClr val="1C2026"/>
              </a:solidFill>
              <a:latin typeface="Lato"/>
              <a:ea typeface="Lato"/>
              <a:cs typeface="Lato"/>
              <a:sym typeface="Lato"/>
            </a:endParaRPr>
          </a:p>
          <a:p>
            <a:pPr indent="-330200" lvl="1" marL="914400" rtl="0" algn="l">
              <a:lnSpc>
                <a:spcPct val="150000"/>
              </a:lnSpc>
              <a:spcBef>
                <a:spcPts val="0"/>
              </a:spcBef>
              <a:spcAft>
                <a:spcPts val="0"/>
              </a:spcAft>
              <a:buClr>
                <a:srgbClr val="1C2026"/>
              </a:buClr>
              <a:buSzPts val="1600"/>
              <a:buFont typeface="Lato"/>
              <a:buChar char="○"/>
            </a:pPr>
            <a:r>
              <a:rPr lang="en" sz="1600">
                <a:solidFill>
                  <a:srgbClr val="1C2026"/>
                </a:solidFill>
                <a:latin typeface="Lato"/>
                <a:ea typeface="Lato"/>
                <a:cs typeface="Lato"/>
                <a:sym typeface="Lato"/>
              </a:rPr>
              <a:t>Testing Encoder Data Accuracy</a:t>
            </a:r>
            <a:endParaRPr sz="1600">
              <a:solidFill>
                <a:srgbClr val="1C2026"/>
              </a:solidFill>
              <a:latin typeface="Lato"/>
              <a:ea typeface="Lato"/>
              <a:cs typeface="Lato"/>
              <a:sym typeface="Lato"/>
            </a:endParaRPr>
          </a:p>
          <a:p>
            <a:pPr indent="-330200" lvl="1" marL="914400" rtl="0" algn="l">
              <a:lnSpc>
                <a:spcPct val="150000"/>
              </a:lnSpc>
              <a:spcBef>
                <a:spcPts val="0"/>
              </a:spcBef>
              <a:spcAft>
                <a:spcPts val="0"/>
              </a:spcAft>
              <a:buClr>
                <a:srgbClr val="1C2026"/>
              </a:buClr>
              <a:buSzPts val="1600"/>
              <a:buFont typeface="Lato"/>
              <a:buChar char="○"/>
            </a:pPr>
            <a:r>
              <a:rPr lang="en" sz="1600">
                <a:solidFill>
                  <a:srgbClr val="1C2026"/>
                </a:solidFill>
                <a:latin typeface="Lato"/>
                <a:ea typeface="Lato"/>
                <a:cs typeface="Lato"/>
                <a:sym typeface="Lato"/>
              </a:rPr>
              <a:t>Implementing a PID Controller to reduce drift</a:t>
            </a:r>
            <a:endParaRPr sz="1600">
              <a:solidFill>
                <a:srgbClr val="1C2026"/>
              </a:solidFill>
              <a:latin typeface="Lato"/>
              <a:ea typeface="Lato"/>
              <a:cs typeface="Lato"/>
              <a:sym typeface="Lato"/>
            </a:endParaRPr>
          </a:p>
        </p:txBody>
      </p:sp>
      <p:pic>
        <p:nvPicPr>
          <p:cNvPr id="1062" name="Google Shape;1062;p57" title="headshot (3).jpeg"/>
          <p:cNvPicPr preferRelativeResize="0"/>
          <p:nvPr/>
        </p:nvPicPr>
        <p:blipFill>
          <a:blip r:embed="rId3">
            <a:alphaModFix/>
          </a:blip>
          <a:stretch>
            <a:fillRect/>
          </a:stretch>
        </p:blipFill>
        <p:spPr>
          <a:xfrm>
            <a:off x="8095325" y="0"/>
            <a:ext cx="1048674" cy="1048674"/>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6" name="Shape 1066"/>
        <p:cNvGrpSpPr/>
        <p:nvPr/>
      </p:nvGrpSpPr>
      <p:grpSpPr>
        <a:xfrm>
          <a:off x="0" y="0"/>
          <a:ext cx="0" cy="0"/>
          <a:chOff x="0" y="0"/>
          <a:chExt cx="0" cy="0"/>
        </a:xfrm>
      </p:grpSpPr>
      <p:sp>
        <p:nvSpPr>
          <p:cNvPr id="1067" name="Google Shape;1067;p58"/>
          <p:cNvSpPr txBox="1"/>
          <p:nvPr/>
        </p:nvSpPr>
        <p:spPr>
          <a:xfrm>
            <a:off x="1364400" y="457200"/>
            <a:ext cx="75060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Testing - </a:t>
            </a:r>
            <a:r>
              <a:rPr lang="en" sz="2800">
                <a:solidFill>
                  <a:srgbClr val="1C2026"/>
                </a:solidFill>
                <a:latin typeface="Playfair Display"/>
                <a:ea typeface="Playfair Display"/>
                <a:cs typeface="Playfair Display"/>
                <a:sym typeface="Playfair Display"/>
              </a:rPr>
              <a:t>IMU Calibration</a:t>
            </a:r>
            <a:endParaRPr sz="2800">
              <a:solidFill>
                <a:srgbClr val="1C2026"/>
              </a:solidFill>
              <a:latin typeface="Playfair Display"/>
              <a:ea typeface="Playfair Display"/>
              <a:cs typeface="Playfair Display"/>
              <a:sym typeface="Playfair Display"/>
            </a:endParaRPr>
          </a:p>
        </p:txBody>
      </p:sp>
      <p:pic>
        <p:nvPicPr>
          <p:cNvPr id="1068" name="Google Shape;1068;p58" title="Screenshot_2025-11-12_at_3.11.19_PM.png"/>
          <p:cNvPicPr preferRelativeResize="0"/>
          <p:nvPr/>
        </p:nvPicPr>
        <p:blipFill rotWithShape="1">
          <a:blip r:embed="rId3">
            <a:alphaModFix/>
          </a:blip>
          <a:srcRect b="50263" l="0" r="0" t="0"/>
          <a:stretch/>
        </p:blipFill>
        <p:spPr>
          <a:xfrm>
            <a:off x="173025" y="1729525"/>
            <a:ext cx="4113225" cy="2186325"/>
          </a:xfrm>
          <a:prstGeom prst="rect">
            <a:avLst/>
          </a:prstGeom>
          <a:noFill/>
          <a:ln>
            <a:noFill/>
          </a:ln>
        </p:spPr>
      </p:pic>
      <p:sp>
        <p:nvSpPr>
          <p:cNvPr id="1069" name="Google Shape;1069;p58"/>
          <p:cNvSpPr txBox="1"/>
          <p:nvPr/>
        </p:nvSpPr>
        <p:spPr>
          <a:xfrm>
            <a:off x="1327975" y="1219700"/>
            <a:ext cx="1803300" cy="246300"/>
          </a:xfrm>
          <a:prstGeom prst="rect">
            <a:avLst/>
          </a:prstGeom>
          <a:noFill/>
          <a:ln>
            <a:noFill/>
          </a:ln>
        </p:spPr>
        <p:txBody>
          <a:bodyPr anchorCtr="0" anchor="t" bIns="0" lIns="0" spcFirstLastPara="1" rIns="0" wrap="square" tIns="0">
            <a:spAutoFit/>
          </a:bodyPr>
          <a:lstStyle/>
          <a:p>
            <a:pPr indent="0" lvl="0" marL="0" rtl="0" algn="ctr">
              <a:lnSpc>
                <a:spcPct val="150000"/>
              </a:lnSpc>
              <a:spcBef>
                <a:spcPts val="0"/>
              </a:spcBef>
              <a:spcAft>
                <a:spcPts val="0"/>
              </a:spcAft>
              <a:buNone/>
            </a:pPr>
            <a:r>
              <a:rPr lang="en" sz="1600" u="sng">
                <a:solidFill>
                  <a:srgbClr val="1C2026"/>
                </a:solidFill>
                <a:latin typeface="Lato"/>
                <a:ea typeface="Lato"/>
                <a:cs typeface="Lato"/>
                <a:sym typeface="Lato"/>
              </a:rPr>
              <a:t>Before Calibration</a:t>
            </a:r>
            <a:endParaRPr sz="1600" u="sng">
              <a:solidFill>
                <a:srgbClr val="1C2026"/>
              </a:solidFill>
              <a:latin typeface="Lato"/>
              <a:ea typeface="Lato"/>
              <a:cs typeface="Lato"/>
              <a:sym typeface="Lato"/>
            </a:endParaRPr>
          </a:p>
        </p:txBody>
      </p:sp>
      <p:sp>
        <p:nvSpPr>
          <p:cNvPr id="1070" name="Google Shape;1070;p58"/>
          <p:cNvSpPr txBox="1"/>
          <p:nvPr/>
        </p:nvSpPr>
        <p:spPr>
          <a:xfrm>
            <a:off x="5726963" y="1219700"/>
            <a:ext cx="1803300" cy="246300"/>
          </a:xfrm>
          <a:prstGeom prst="rect">
            <a:avLst/>
          </a:prstGeom>
          <a:noFill/>
          <a:ln>
            <a:noFill/>
          </a:ln>
        </p:spPr>
        <p:txBody>
          <a:bodyPr anchorCtr="0" anchor="t" bIns="0" lIns="0" spcFirstLastPara="1" rIns="0" wrap="square" tIns="0">
            <a:spAutoFit/>
          </a:bodyPr>
          <a:lstStyle/>
          <a:p>
            <a:pPr indent="0" lvl="0" marL="0" rtl="0" algn="ctr">
              <a:lnSpc>
                <a:spcPct val="150000"/>
              </a:lnSpc>
              <a:spcBef>
                <a:spcPts val="0"/>
              </a:spcBef>
              <a:spcAft>
                <a:spcPts val="0"/>
              </a:spcAft>
              <a:buNone/>
            </a:pPr>
            <a:r>
              <a:rPr lang="en" sz="1600" u="sng">
                <a:solidFill>
                  <a:srgbClr val="1C2026"/>
                </a:solidFill>
                <a:latin typeface="Lato"/>
                <a:ea typeface="Lato"/>
                <a:cs typeface="Lato"/>
                <a:sym typeface="Lato"/>
              </a:rPr>
              <a:t>After</a:t>
            </a:r>
            <a:r>
              <a:rPr lang="en" sz="1600" u="sng">
                <a:solidFill>
                  <a:srgbClr val="1C2026"/>
                </a:solidFill>
                <a:latin typeface="Lato"/>
                <a:ea typeface="Lato"/>
                <a:cs typeface="Lato"/>
                <a:sym typeface="Lato"/>
              </a:rPr>
              <a:t> Calibration</a:t>
            </a:r>
            <a:endParaRPr sz="1600" u="sng">
              <a:solidFill>
                <a:srgbClr val="1C2026"/>
              </a:solidFill>
              <a:latin typeface="Lato"/>
              <a:ea typeface="Lato"/>
              <a:cs typeface="Lato"/>
              <a:sym typeface="Lato"/>
            </a:endParaRPr>
          </a:p>
        </p:txBody>
      </p:sp>
      <p:sp>
        <p:nvSpPr>
          <p:cNvPr id="1071" name="Google Shape;1071;p58"/>
          <p:cNvSpPr txBox="1"/>
          <p:nvPr/>
        </p:nvSpPr>
        <p:spPr>
          <a:xfrm>
            <a:off x="990507" y="1514113"/>
            <a:ext cx="3820800" cy="215400"/>
          </a:xfrm>
          <a:prstGeom prst="rect">
            <a:avLst/>
          </a:prstGeom>
          <a:noFill/>
          <a:ln>
            <a:noFill/>
          </a:ln>
        </p:spPr>
        <p:txBody>
          <a:bodyPr anchorCtr="0" anchor="t" bIns="0" lIns="0" spcFirstLastPara="1" rIns="0" wrap="square" tIns="0">
            <a:spAutoFit/>
          </a:bodyPr>
          <a:lstStyle/>
          <a:p>
            <a:pPr indent="0" lvl="0" marL="0" rtl="0" algn="just">
              <a:lnSpc>
                <a:spcPct val="150000"/>
              </a:lnSpc>
              <a:spcBef>
                <a:spcPts val="0"/>
              </a:spcBef>
              <a:spcAft>
                <a:spcPts val="0"/>
              </a:spcAft>
              <a:buNone/>
            </a:pPr>
            <a:r>
              <a:rPr lang="en">
                <a:solidFill>
                  <a:srgbClr val="1C2026"/>
                </a:solidFill>
                <a:latin typeface="Lato"/>
                <a:ea typeface="Lato"/>
                <a:cs typeface="Lato"/>
                <a:sym typeface="Lato"/>
              </a:rPr>
              <a:t>Ax          Ay            Az           Gx           Gy          Gz</a:t>
            </a:r>
            <a:endParaRPr>
              <a:solidFill>
                <a:srgbClr val="1C2026"/>
              </a:solidFill>
              <a:latin typeface="Lato"/>
              <a:ea typeface="Lato"/>
              <a:cs typeface="Lato"/>
              <a:sym typeface="Lato"/>
            </a:endParaRPr>
          </a:p>
        </p:txBody>
      </p:sp>
      <p:pic>
        <p:nvPicPr>
          <p:cNvPr id="1072" name="Google Shape;1072;p58" title="headshot (3).jpeg"/>
          <p:cNvPicPr preferRelativeResize="0"/>
          <p:nvPr/>
        </p:nvPicPr>
        <p:blipFill>
          <a:blip r:embed="rId4">
            <a:alphaModFix/>
          </a:blip>
          <a:stretch>
            <a:fillRect/>
          </a:stretch>
        </p:blipFill>
        <p:spPr>
          <a:xfrm>
            <a:off x="8095325" y="0"/>
            <a:ext cx="1048674" cy="1048674"/>
          </a:xfrm>
          <a:prstGeom prst="rect">
            <a:avLst/>
          </a:prstGeom>
          <a:noFill/>
          <a:ln>
            <a:noFill/>
          </a:ln>
        </p:spPr>
      </p:pic>
      <p:sp>
        <p:nvSpPr>
          <p:cNvPr id="1073" name="Google Shape;1073;p58"/>
          <p:cNvSpPr txBox="1"/>
          <p:nvPr/>
        </p:nvSpPr>
        <p:spPr>
          <a:xfrm>
            <a:off x="5260982" y="1505088"/>
            <a:ext cx="3820800" cy="215400"/>
          </a:xfrm>
          <a:prstGeom prst="rect">
            <a:avLst/>
          </a:prstGeom>
          <a:noFill/>
          <a:ln>
            <a:noFill/>
          </a:ln>
        </p:spPr>
        <p:txBody>
          <a:bodyPr anchorCtr="0" anchor="t" bIns="0" lIns="0" spcFirstLastPara="1" rIns="0" wrap="square" tIns="0">
            <a:spAutoFit/>
          </a:bodyPr>
          <a:lstStyle/>
          <a:p>
            <a:pPr indent="0" lvl="0" marL="0" rtl="0" algn="just">
              <a:lnSpc>
                <a:spcPct val="150000"/>
              </a:lnSpc>
              <a:spcBef>
                <a:spcPts val="0"/>
              </a:spcBef>
              <a:spcAft>
                <a:spcPts val="0"/>
              </a:spcAft>
              <a:buNone/>
            </a:pPr>
            <a:r>
              <a:rPr lang="en">
                <a:solidFill>
                  <a:srgbClr val="1C2026"/>
                </a:solidFill>
                <a:latin typeface="Lato"/>
                <a:ea typeface="Lato"/>
                <a:cs typeface="Lato"/>
                <a:sym typeface="Lato"/>
              </a:rPr>
              <a:t>Ax          Ay            Az           Gx            Gy           Gz</a:t>
            </a:r>
            <a:endParaRPr>
              <a:solidFill>
                <a:srgbClr val="1C2026"/>
              </a:solidFill>
              <a:latin typeface="Lato"/>
              <a:ea typeface="Lato"/>
              <a:cs typeface="Lato"/>
              <a:sym typeface="Lato"/>
            </a:endParaRPr>
          </a:p>
        </p:txBody>
      </p:sp>
      <p:pic>
        <p:nvPicPr>
          <p:cNvPr id="1074" name="Google Shape;1074;p58" title="Screenshot 2025-11-14 at 10.34.32 PM.png"/>
          <p:cNvPicPr preferRelativeResize="0"/>
          <p:nvPr/>
        </p:nvPicPr>
        <p:blipFill>
          <a:blip r:embed="rId5">
            <a:alphaModFix/>
          </a:blip>
          <a:stretch>
            <a:fillRect/>
          </a:stretch>
        </p:blipFill>
        <p:spPr>
          <a:xfrm>
            <a:off x="4572000" y="1759605"/>
            <a:ext cx="4113225" cy="2126169"/>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8" name="Shape 1078"/>
        <p:cNvGrpSpPr/>
        <p:nvPr/>
      </p:nvGrpSpPr>
      <p:grpSpPr>
        <a:xfrm>
          <a:off x="0" y="0"/>
          <a:ext cx="0" cy="0"/>
          <a:chOff x="0" y="0"/>
          <a:chExt cx="0" cy="0"/>
        </a:xfrm>
      </p:grpSpPr>
      <p:sp>
        <p:nvSpPr>
          <p:cNvPr id="1079" name="Google Shape;1079;p59"/>
          <p:cNvSpPr txBox="1"/>
          <p:nvPr/>
        </p:nvSpPr>
        <p:spPr>
          <a:xfrm>
            <a:off x="1364400" y="457200"/>
            <a:ext cx="75060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Testing - IMU Calibration</a:t>
            </a:r>
            <a:endParaRPr sz="2800">
              <a:solidFill>
                <a:srgbClr val="1C2026"/>
              </a:solidFill>
              <a:latin typeface="Playfair Display"/>
              <a:ea typeface="Playfair Display"/>
              <a:cs typeface="Playfair Display"/>
              <a:sym typeface="Playfair Display"/>
            </a:endParaRPr>
          </a:p>
        </p:txBody>
      </p:sp>
      <p:pic>
        <p:nvPicPr>
          <p:cNvPr id="1080" name="Google Shape;1080;p59" title="headshot (3).jpeg"/>
          <p:cNvPicPr preferRelativeResize="0"/>
          <p:nvPr/>
        </p:nvPicPr>
        <p:blipFill>
          <a:blip r:embed="rId3">
            <a:alphaModFix/>
          </a:blip>
          <a:stretch>
            <a:fillRect/>
          </a:stretch>
        </p:blipFill>
        <p:spPr>
          <a:xfrm>
            <a:off x="8095325" y="0"/>
            <a:ext cx="1048674" cy="1048674"/>
          </a:xfrm>
          <a:prstGeom prst="rect">
            <a:avLst/>
          </a:prstGeom>
          <a:noFill/>
          <a:ln>
            <a:noFill/>
          </a:ln>
        </p:spPr>
      </p:pic>
      <p:pic>
        <p:nvPicPr>
          <p:cNvPr id="1081" name="Google Shape;1081;p59" title="5D3E13C9-0754-4FA7-B74C-7D1D002F526C_1_102_o.jpeg"/>
          <p:cNvPicPr preferRelativeResize="0"/>
          <p:nvPr/>
        </p:nvPicPr>
        <p:blipFill>
          <a:blip r:embed="rId4">
            <a:alphaModFix/>
          </a:blip>
          <a:stretch>
            <a:fillRect/>
          </a:stretch>
        </p:blipFill>
        <p:spPr>
          <a:xfrm>
            <a:off x="1578462" y="1048675"/>
            <a:ext cx="5987075" cy="3530075"/>
          </a:xfrm>
          <a:prstGeom prst="rect">
            <a:avLst/>
          </a:prstGeom>
          <a:noFill/>
          <a:ln>
            <a:noFill/>
          </a:ln>
        </p:spPr>
      </p:pic>
      <p:sp>
        <p:nvSpPr>
          <p:cNvPr id="1082" name="Google Shape;1082;p59"/>
          <p:cNvSpPr txBox="1"/>
          <p:nvPr/>
        </p:nvSpPr>
        <p:spPr>
          <a:xfrm>
            <a:off x="442025" y="4693775"/>
            <a:ext cx="7653300" cy="246300"/>
          </a:xfrm>
          <a:prstGeom prst="rect">
            <a:avLst/>
          </a:prstGeom>
          <a:noFill/>
          <a:ln>
            <a:noFill/>
          </a:ln>
        </p:spPr>
        <p:txBody>
          <a:bodyPr anchorCtr="0" anchor="t" bIns="0" lIns="0" spcFirstLastPara="1" rIns="0" wrap="square" tIns="0">
            <a:spAutoFit/>
          </a:bodyPr>
          <a:lstStyle/>
          <a:p>
            <a:pPr indent="-330200" lvl="0" marL="457200" rtl="0" algn="l">
              <a:lnSpc>
                <a:spcPct val="150000"/>
              </a:lnSpc>
              <a:spcBef>
                <a:spcPts val="0"/>
              </a:spcBef>
              <a:spcAft>
                <a:spcPts val="0"/>
              </a:spcAft>
              <a:buClr>
                <a:srgbClr val="1C2026"/>
              </a:buClr>
              <a:buSzPts val="1600"/>
              <a:buFont typeface="Lato"/>
              <a:buChar char="●"/>
            </a:pPr>
            <a:r>
              <a:rPr lang="en" sz="1600">
                <a:solidFill>
                  <a:srgbClr val="1C2026"/>
                </a:solidFill>
                <a:latin typeface="Lato"/>
                <a:ea typeface="Lato"/>
                <a:cs typeface="Lato"/>
                <a:sym typeface="Lato"/>
              </a:rPr>
              <a:t>Calibrated on the robot with the lid closed on the main testing floor in atrium</a:t>
            </a:r>
            <a:endParaRPr sz="1600">
              <a:solidFill>
                <a:srgbClr val="1C2026"/>
              </a:solidFill>
              <a:latin typeface="Lato"/>
              <a:ea typeface="Lato"/>
              <a:cs typeface="Lato"/>
              <a:sym typeface="Lato"/>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6" name="Shape 1086"/>
        <p:cNvGrpSpPr/>
        <p:nvPr/>
      </p:nvGrpSpPr>
      <p:grpSpPr>
        <a:xfrm>
          <a:off x="0" y="0"/>
          <a:ext cx="0" cy="0"/>
          <a:chOff x="0" y="0"/>
          <a:chExt cx="0" cy="0"/>
        </a:xfrm>
      </p:grpSpPr>
      <p:sp>
        <p:nvSpPr>
          <p:cNvPr id="1087" name="Google Shape;1087;p60"/>
          <p:cNvSpPr txBox="1"/>
          <p:nvPr/>
        </p:nvSpPr>
        <p:spPr>
          <a:xfrm>
            <a:off x="1364400" y="457200"/>
            <a:ext cx="75060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Testing - IMU Filter Node</a:t>
            </a:r>
            <a:endParaRPr sz="2800">
              <a:solidFill>
                <a:srgbClr val="1C2026"/>
              </a:solidFill>
              <a:latin typeface="Playfair Display"/>
              <a:ea typeface="Playfair Display"/>
              <a:cs typeface="Playfair Display"/>
              <a:sym typeface="Playfair Display"/>
            </a:endParaRPr>
          </a:p>
        </p:txBody>
      </p:sp>
      <p:pic>
        <p:nvPicPr>
          <p:cNvPr id="1088" name="Google Shape;1088;p60"/>
          <p:cNvPicPr preferRelativeResize="0"/>
          <p:nvPr/>
        </p:nvPicPr>
        <p:blipFill rotWithShape="1">
          <a:blip r:embed="rId3">
            <a:alphaModFix/>
          </a:blip>
          <a:srcRect b="0" l="17200" r="15400" t="6777"/>
          <a:stretch/>
        </p:blipFill>
        <p:spPr>
          <a:xfrm>
            <a:off x="8111277" y="0"/>
            <a:ext cx="1032724" cy="1289349"/>
          </a:xfrm>
          <a:prstGeom prst="rect">
            <a:avLst/>
          </a:prstGeom>
          <a:noFill/>
          <a:ln>
            <a:noFill/>
          </a:ln>
        </p:spPr>
      </p:pic>
      <p:pic>
        <p:nvPicPr>
          <p:cNvPr id="1089" name="Google Shape;1089;p60"/>
          <p:cNvPicPr preferRelativeResize="0"/>
          <p:nvPr/>
        </p:nvPicPr>
        <p:blipFill>
          <a:blip r:embed="rId4">
            <a:alphaModFix/>
          </a:blip>
          <a:stretch>
            <a:fillRect/>
          </a:stretch>
        </p:blipFill>
        <p:spPr>
          <a:xfrm>
            <a:off x="425800" y="1448000"/>
            <a:ext cx="4074050" cy="3100350"/>
          </a:xfrm>
          <a:prstGeom prst="rect">
            <a:avLst/>
          </a:prstGeom>
          <a:noFill/>
          <a:ln>
            <a:noFill/>
          </a:ln>
        </p:spPr>
      </p:pic>
      <p:pic>
        <p:nvPicPr>
          <p:cNvPr id="1090" name="Google Shape;1090;p60"/>
          <p:cNvPicPr preferRelativeResize="0"/>
          <p:nvPr/>
        </p:nvPicPr>
        <p:blipFill rotWithShape="1">
          <a:blip r:embed="rId5">
            <a:alphaModFix/>
          </a:blip>
          <a:srcRect b="6138" l="0" r="6138" t="0"/>
          <a:stretch/>
        </p:blipFill>
        <p:spPr>
          <a:xfrm>
            <a:off x="4499850" y="1458875"/>
            <a:ext cx="4074050" cy="3078601"/>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4" name="Shape 1094"/>
        <p:cNvGrpSpPr/>
        <p:nvPr/>
      </p:nvGrpSpPr>
      <p:grpSpPr>
        <a:xfrm>
          <a:off x="0" y="0"/>
          <a:ext cx="0" cy="0"/>
          <a:chOff x="0" y="0"/>
          <a:chExt cx="0" cy="0"/>
        </a:xfrm>
      </p:grpSpPr>
      <p:sp>
        <p:nvSpPr>
          <p:cNvPr id="1095" name="Google Shape;1095;p61"/>
          <p:cNvSpPr txBox="1"/>
          <p:nvPr>
            <p:ph type="title"/>
          </p:nvPr>
        </p:nvSpPr>
        <p:spPr>
          <a:xfrm>
            <a:off x="1266575" y="365440"/>
            <a:ext cx="7696500" cy="572700"/>
          </a:xfrm>
          <a:prstGeom prst="rect">
            <a:avLst/>
          </a:prstGeom>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lang="en">
                <a:solidFill>
                  <a:srgbClr val="1C2026"/>
                </a:solidFill>
                <a:latin typeface="Playfair Display"/>
                <a:ea typeface="Playfair Display"/>
                <a:cs typeface="Playfair Display"/>
                <a:sym typeface="Playfair Display"/>
              </a:rPr>
              <a:t>Testing - SLAM Map Generation</a:t>
            </a:r>
            <a:endParaRPr>
              <a:solidFill>
                <a:srgbClr val="1C2026"/>
              </a:solidFill>
              <a:latin typeface="Playfair Display"/>
              <a:ea typeface="Playfair Display"/>
              <a:cs typeface="Playfair Display"/>
              <a:sym typeface="Playfair Display"/>
            </a:endParaRPr>
          </a:p>
          <a:p>
            <a:pPr indent="0" lvl="0" marL="0" rtl="0" algn="l">
              <a:spcBef>
                <a:spcPts val="0"/>
              </a:spcBef>
              <a:spcAft>
                <a:spcPts val="0"/>
              </a:spcAft>
              <a:buNone/>
            </a:pPr>
            <a:r>
              <a:t/>
            </a:r>
            <a:endParaRPr/>
          </a:p>
        </p:txBody>
      </p:sp>
      <p:pic>
        <p:nvPicPr>
          <p:cNvPr id="1096" name="Google Shape;1096;p61"/>
          <p:cNvPicPr preferRelativeResize="0"/>
          <p:nvPr/>
        </p:nvPicPr>
        <p:blipFill rotWithShape="1">
          <a:blip r:embed="rId3">
            <a:alphaModFix/>
          </a:blip>
          <a:srcRect b="0" l="17200" r="15400" t="6777"/>
          <a:stretch/>
        </p:blipFill>
        <p:spPr>
          <a:xfrm>
            <a:off x="8111277" y="0"/>
            <a:ext cx="1032724" cy="1289349"/>
          </a:xfrm>
          <a:prstGeom prst="rect">
            <a:avLst/>
          </a:prstGeom>
          <a:noFill/>
          <a:ln>
            <a:noFill/>
          </a:ln>
        </p:spPr>
      </p:pic>
      <p:sp>
        <p:nvSpPr>
          <p:cNvPr id="1097" name="Google Shape;1097;p61"/>
          <p:cNvSpPr txBox="1"/>
          <p:nvPr/>
        </p:nvSpPr>
        <p:spPr>
          <a:xfrm>
            <a:off x="815425" y="1199950"/>
            <a:ext cx="1352100" cy="45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2"/>
                </a:solidFill>
                <a:latin typeface="Barlow Semi Condensed"/>
                <a:ea typeface="Barlow Semi Condensed"/>
                <a:cs typeface="Barlow Semi Condensed"/>
                <a:sym typeface="Barlow Semi Condensed"/>
              </a:rPr>
              <a:t>Before Untuned Wheel Odometry</a:t>
            </a:r>
            <a:endParaRPr sz="1100">
              <a:solidFill>
                <a:schemeClr val="dk2"/>
              </a:solidFill>
              <a:latin typeface="Barlow Semi Condensed"/>
              <a:ea typeface="Barlow Semi Condensed"/>
              <a:cs typeface="Barlow Semi Condensed"/>
              <a:sym typeface="Barlow Semi Condensed"/>
            </a:endParaRPr>
          </a:p>
        </p:txBody>
      </p:sp>
      <p:sp>
        <p:nvSpPr>
          <p:cNvPr id="1098" name="Google Shape;1098;p61"/>
          <p:cNvSpPr txBox="1"/>
          <p:nvPr/>
        </p:nvSpPr>
        <p:spPr>
          <a:xfrm>
            <a:off x="5741950" y="1199938"/>
            <a:ext cx="1352100" cy="45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2"/>
                </a:solidFill>
                <a:latin typeface="Barlow Semi Condensed"/>
                <a:ea typeface="Barlow Semi Condensed"/>
                <a:cs typeface="Barlow Semi Condensed"/>
                <a:sym typeface="Barlow Semi Condensed"/>
              </a:rPr>
              <a:t>After</a:t>
            </a:r>
            <a:r>
              <a:rPr lang="en" sz="1100">
                <a:solidFill>
                  <a:schemeClr val="dk2"/>
                </a:solidFill>
                <a:latin typeface="Barlow Semi Condensed"/>
                <a:ea typeface="Barlow Semi Condensed"/>
                <a:cs typeface="Barlow Semi Condensed"/>
                <a:sym typeface="Barlow Semi Condensed"/>
              </a:rPr>
              <a:t> tuned Wheel Odometry</a:t>
            </a:r>
            <a:endParaRPr sz="1100">
              <a:solidFill>
                <a:schemeClr val="dk2"/>
              </a:solidFill>
              <a:latin typeface="Barlow Semi Condensed"/>
              <a:ea typeface="Barlow Semi Condensed"/>
              <a:cs typeface="Barlow Semi Condensed"/>
              <a:sym typeface="Barlow Semi Condensed"/>
            </a:endParaRPr>
          </a:p>
        </p:txBody>
      </p:sp>
      <p:pic>
        <p:nvPicPr>
          <p:cNvPr id="1099" name="Google Shape;1099;p61" title="Screenshot from 2025-11-15 13-39-05.png"/>
          <p:cNvPicPr preferRelativeResize="0"/>
          <p:nvPr/>
        </p:nvPicPr>
        <p:blipFill>
          <a:blip r:embed="rId4">
            <a:alphaModFix/>
          </a:blip>
          <a:stretch>
            <a:fillRect/>
          </a:stretch>
        </p:blipFill>
        <p:spPr>
          <a:xfrm>
            <a:off x="4752300" y="2186475"/>
            <a:ext cx="1806025" cy="1642425"/>
          </a:xfrm>
          <a:prstGeom prst="rect">
            <a:avLst/>
          </a:prstGeom>
          <a:noFill/>
          <a:ln>
            <a:noFill/>
          </a:ln>
        </p:spPr>
      </p:pic>
      <p:pic>
        <p:nvPicPr>
          <p:cNvPr id="1100" name="Google Shape;1100;p61" title="Screenshot from 2025-11-15 13-40-01.png"/>
          <p:cNvPicPr preferRelativeResize="0"/>
          <p:nvPr/>
        </p:nvPicPr>
        <p:blipFill rotWithShape="1">
          <a:blip r:embed="rId5">
            <a:alphaModFix/>
          </a:blip>
          <a:srcRect b="0" l="2257" r="0" t="0"/>
          <a:stretch/>
        </p:blipFill>
        <p:spPr>
          <a:xfrm>
            <a:off x="6703750" y="3415225"/>
            <a:ext cx="2078775" cy="1490350"/>
          </a:xfrm>
          <a:prstGeom prst="rect">
            <a:avLst/>
          </a:prstGeom>
          <a:noFill/>
          <a:ln>
            <a:noFill/>
          </a:ln>
        </p:spPr>
      </p:pic>
      <p:pic>
        <p:nvPicPr>
          <p:cNvPr id="1101" name="Google Shape;1101;p61" title="Screenshot from 2025-11-15 13-41-04.png"/>
          <p:cNvPicPr preferRelativeResize="0"/>
          <p:nvPr/>
        </p:nvPicPr>
        <p:blipFill>
          <a:blip r:embed="rId6">
            <a:alphaModFix/>
          </a:blip>
          <a:stretch>
            <a:fillRect/>
          </a:stretch>
        </p:blipFill>
        <p:spPr>
          <a:xfrm>
            <a:off x="6703750" y="1704688"/>
            <a:ext cx="1446666" cy="1623900"/>
          </a:xfrm>
          <a:prstGeom prst="rect">
            <a:avLst/>
          </a:prstGeom>
          <a:noFill/>
          <a:ln>
            <a:noFill/>
          </a:ln>
        </p:spPr>
      </p:pic>
      <p:pic>
        <p:nvPicPr>
          <p:cNvPr id="1102" name="Google Shape;1102;p61" title="Screenshot from 2025-11-15 13-42-37.png"/>
          <p:cNvPicPr preferRelativeResize="0"/>
          <p:nvPr/>
        </p:nvPicPr>
        <p:blipFill>
          <a:blip r:embed="rId7">
            <a:alphaModFix/>
          </a:blip>
          <a:stretch>
            <a:fillRect/>
          </a:stretch>
        </p:blipFill>
        <p:spPr>
          <a:xfrm>
            <a:off x="124525" y="1874975"/>
            <a:ext cx="1673490" cy="1642425"/>
          </a:xfrm>
          <a:prstGeom prst="rect">
            <a:avLst/>
          </a:prstGeom>
          <a:noFill/>
          <a:ln>
            <a:noFill/>
          </a:ln>
        </p:spPr>
      </p:pic>
      <p:pic>
        <p:nvPicPr>
          <p:cNvPr id="1103" name="Google Shape;1103;p61" title="Screenshot from 2025-11-15 13-45-10.png"/>
          <p:cNvPicPr preferRelativeResize="0"/>
          <p:nvPr/>
        </p:nvPicPr>
        <p:blipFill>
          <a:blip r:embed="rId8">
            <a:alphaModFix/>
          </a:blip>
          <a:stretch>
            <a:fillRect/>
          </a:stretch>
        </p:blipFill>
        <p:spPr>
          <a:xfrm>
            <a:off x="2089925" y="1921650"/>
            <a:ext cx="1446675" cy="1570944"/>
          </a:xfrm>
          <a:prstGeom prst="rect">
            <a:avLst/>
          </a:prstGeom>
          <a:noFill/>
          <a:ln>
            <a:noFill/>
          </a:ln>
        </p:spPr>
      </p:pic>
      <p:pic>
        <p:nvPicPr>
          <p:cNvPr id="1104" name="Google Shape;1104;p61" title="Screenshot from 2025-11-15 13-47-28.png"/>
          <p:cNvPicPr preferRelativeResize="0"/>
          <p:nvPr/>
        </p:nvPicPr>
        <p:blipFill rotWithShape="1">
          <a:blip r:embed="rId9">
            <a:alphaModFix/>
          </a:blip>
          <a:srcRect b="0" l="0" r="3325" t="0"/>
          <a:stretch/>
        </p:blipFill>
        <p:spPr>
          <a:xfrm>
            <a:off x="1231725" y="3611525"/>
            <a:ext cx="1319125" cy="141035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8" name="Shape 1108"/>
        <p:cNvGrpSpPr/>
        <p:nvPr/>
      </p:nvGrpSpPr>
      <p:grpSpPr>
        <a:xfrm>
          <a:off x="0" y="0"/>
          <a:ext cx="0" cy="0"/>
          <a:chOff x="0" y="0"/>
          <a:chExt cx="0" cy="0"/>
        </a:xfrm>
      </p:grpSpPr>
      <p:sp>
        <p:nvSpPr>
          <p:cNvPr id="1109" name="Google Shape;1109;p62"/>
          <p:cNvSpPr txBox="1"/>
          <p:nvPr/>
        </p:nvSpPr>
        <p:spPr>
          <a:xfrm>
            <a:off x="1364400" y="457200"/>
            <a:ext cx="75060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Testing - Motor Encoders</a:t>
            </a:r>
            <a:endParaRPr sz="2800">
              <a:solidFill>
                <a:srgbClr val="1C2026"/>
              </a:solidFill>
              <a:latin typeface="Playfair Display"/>
              <a:ea typeface="Playfair Display"/>
              <a:cs typeface="Playfair Display"/>
              <a:sym typeface="Playfair Display"/>
            </a:endParaRPr>
          </a:p>
        </p:txBody>
      </p:sp>
      <p:pic>
        <p:nvPicPr>
          <p:cNvPr id="1110" name="Google Shape;1110;p62" title="headshot (3).jpeg"/>
          <p:cNvPicPr preferRelativeResize="0"/>
          <p:nvPr/>
        </p:nvPicPr>
        <p:blipFill>
          <a:blip r:embed="rId3">
            <a:alphaModFix/>
          </a:blip>
          <a:stretch>
            <a:fillRect/>
          </a:stretch>
        </p:blipFill>
        <p:spPr>
          <a:xfrm>
            <a:off x="8095325" y="0"/>
            <a:ext cx="1048674" cy="1048674"/>
          </a:xfrm>
          <a:prstGeom prst="rect">
            <a:avLst/>
          </a:prstGeom>
          <a:noFill/>
          <a:ln>
            <a:noFill/>
          </a:ln>
        </p:spPr>
      </p:pic>
      <p:pic>
        <p:nvPicPr>
          <p:cNvPr id="1111" name="Google Shape;1111;p62" title="Screenshot 2025-11-14 at 9.14.14 PM.png"/>
          <p:cNvPicPr preferRelativeResize="0"/>
          <p:nvPr/>
        </p:nvPicPr>
        <p:blipFill>
          <a:blip r:embed="rId4">
            <a:alphaModFix/>
          </a:blip>
          <a:stretch>
            <a:fillRect/>
          </a:stretch>
        </p:blipFill>
        <p:spPr>
          <a:xfrm>
            <a:off x="339050" y="1487100"/>
            <a:ext cx="4836199" cy="2999549"/>
          </a:xfrm>
          <a:prstGeom prst="rect">
            <a:avLst/>
          </a:prstGeom>
          <a:noFill/>
          <a:ln>
            <a:noFill/>
          </a:ln>
        </p:spPr>
      </p:pic>
      <p:sp>
        <p:nvSpPr>
          <p:cNvPr id="1112" name="Google Shape;1112;p62"/>
          <p:cNvSpPr txBox="1"/>
          <p:nvPr/>
        </p:nvSpPr>
        <p:spPr>
          <a:xfrm>
            <a:off x="5228175" y="1439325"/>
            <a:ext cx="3418200" cy="3201600"/>
          </a:xfrm>
          <a:prstGeom prst="rect">
            <a:avLst/>
          </a:prstGeom>
          <a:noFill/>
          <a:ln>
            <a:noFill/>
          </a:ln>
        </p:spPr>
        <p:txBody>
          <a:bodyPr anchorCtr="0" anchor="t" bIns="0" lIns="0" spcFirstLastPara="1" rIns="0" wrap="square" tIns="0">
            <a:spAutoFit/>
          </a:bodyPr>
          <a:lstStyle/>
          <a:p>
            <a:pPr indent="-330200" lvl="0" marL="457200" rtl="0" algn="l">
              <a:lnSpc>
                <a:spcPct val="150000"/>
              </a:lnSpc>
              <a:spcBef>
                <a:spcPts val="0"/>
              </a:spcBef>
              <a:spcAft>
                <a:spcPts val="0"/>
              </a:spcAft>
              <a:buClr>
                <a:srgbClr val="1C2026"/>
              </a:buClr>
              <a:buSzPts val="1600"/>
              <a:buFont typeface="Lato"/>
              <a:buChar char="●"/>
            </a:pPr>
            <a:r>
              <a:rPr lang="en" sz="1600">
                <a:solidFill>
                  <a:srgbClr val="1C2026"/>
                </a:solidFill>
                <a:latin typeface="Lato"/>
                <a:ea typeface="Lato"/>
                <a:cs typeface="Lato"/>
                <a:sym typeface="Lato"/>
              </a:rPr>
              <a:t>Before PID Controller with 75 PWM for 5 seconds with an Average error 0.22%</a:t>
            </a:r>
            <a:endParaRPr sz="1600">
              <a:solidFill>
                <a:srgbClr val="1C2026"/>
              </a:solidFill>
              <a:latin typeface="Lato"/>
              <a:ea typeface="Lato"/>
              <a:cs typeface="Lato"/>
              <a:sym typeface="Lato"/>
            </a:endParaRPr>
          </a:p>
          <a:p>
            <a:pPr indent="-330200" lvl="0" marL="457200" rtl="0" algn="l">
              <a:lnSpc>
                <a:spcPct val="150000"/>
              </a:lnSpc>
              <a:spcBef>
                <a:spcPts val="0"/>
              </a:spcBef>
              <a:spcAft>
                <a:spcPts val="0"/>
              </a:spcAft>
              <a:buClr>
                <a:srgbClr val="1C2026"/>
              </a:buClr>
              <a:buSzPts val="1600"/>
              <a:buFont typeface="Lato"/>
              <a:buChar char="●"/>
            </a:pPr>
            <a:r>
              <a:rPr lang="en" sz="1600">
                <a:solidFill>
                  <a:srgbClr val="1C2026"/>
                </a:solidFill>
                <a:latin typeface="Lato"/>
                <a:ea typeface="Lato"/>
                <a:cs typeface="Lato"/>
                <a:sym typeface="Lato"/>
              </a:rPr>
              <a:t>Measured from Right Wheel start to Right Wheel Stop and doesn’t account for the Left Wheel lagging considerable behind the right. </a:t>
            </a:r>
            <a:endParaRPr/>
          </a:p>
          <a:p>
            <a:pPr indent="0" lvl="0" marL="0" rtl="0" algn="l">
              <a:lnSpc>
                <a:spcPct val="150000"/>
              </a:lnSpc>
              <a:spcBef>
                <a:spcPts val="0"/>
              </a:spcBef>
              <a:spcAft>
                <a:spcPts val="0"/>
              </a:spcAft>
              <a:buNone/>
            </a:pPr>
            <a:r>
              <a:t/>
            </a:r>
            <a:endParaRPr sz="1600">
              <a:solidFill>
                <a:srgbClr val="1C2026"/>
              </a:solidFill>
              <a:latin typeface="Lato"/>
              <a:ea typeface="Lato"/>
              <a:cs typeface="Lato"/>
              <a:sym typeface="Lato"/>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6" name="Shape 1116"/>
        <p:cNvGrpSpPr/>
        <p:nvPr/>
      </p:nvGrpSpPr>
      <p:grpSpPr>
        <a:xfrm>
          <a:off x="0" y="0"/>
          <a:ext cx="0" cy="0"/>
          <a:chOff x="0" y="0"/>
          <a:chExt cx="0" cy="0"/>
        </a:xfrm>
      </p:grpSpPr>
      <p:pic>
        <p:nvPicPr>
          <p:cNvPr id="1117" name="Google Shape;1117;p63" title="Screenshot 2025-11-14 at 7.28.09 PM.png"/>
          <p:cNvPicPr preferRelativeResize="0"/>
          <p:nvPr/>
        </p:nvPicPr>
        <p:blipFill rotWithShape="1">
          <a:blip r:embed="rId3">
            <a:alphaModFix/>
          </a:blip>
          <a:srcRect b="0" l="0" r="0" t="0"/>
          <a:stretch/>
        </p:blipFill>
        <p:spPr>
          <a:xfrm>
            <a:off x="313900" y="1959388"/>
            <a:ext cx="3431173" cy="2959525"/>
          </a:xfrm>
          <a:prstGeom prst="rect">
            <a:avLst/>
          </a:prstGeom>
          <a:noFill/>
          <a:ln>
            <a:noFill/>
          </a:ln>
        </p:spPr>
      </p:pic>
      <p:sp>
        <p:nvSpPr>
          <p:cNvPr id="1118" name="Google Shape;1118;p63"/>
          <p:cNvSpPr txBox="1"/>
          <p:nvPr/>
        </p:nvSpPr>
        <p:spPr>
          <a:xfrm>
            <a:off x="1364400" y="457200"/>
            <a:ext cx="75060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Testing - Motor Encoders</a:t>
            </a:r>
            <a:endParaRPr sz="2800">
              <a:solidFill>
                <a:srgbClr val="1C2026"/>
              </a:solidFill>
              <a:latin typeface="Playfair Display"/>
              <a:ea typeface="Playfair Display"/>
              <a:cs typeface="Playfair Display"/>
              <a:sym typeface="Playfair Display"/>
            </a:endParaRPr>
          </a:p>
        </p:txBody>
      </p:sp>
      <p:sp>
        <p:nvSpPr>
          <p:cNvPr id="1119" name="Google Shape;1119;p63"/>
          <p:cNvSpPr txBox="1"/>
          <p:nvPr/>
        </p:nvSpPr>
        <p:spPr>
          <a:xfrm>
            <a:off x="238125" y="1252850"/>
            <a:ext cx="8387100" cy="397200"/>
          </a:xfrm>
          <a:prstGeom prst="rect">
            <a:avLst/>
          </a:prstGeom>
          <a:noFill/>
          <a:ln>
            <a:noFill/>
          </a:ln>
        </p:spPr>
        <p:txBody>
          <a:bodyPr anchorCtr="0" anchor="t" bIns="0" lIns="0" spcFirstLastPara="1" rIns="0" wrap="square" tIns="0">
            <a:spAutoFit/>
          </a:bodyPr>
          <a:lstStyle/>
          <a:p>
            <a:pPr indent="-304800" lvl="0" marL="457200" rtl="0" algn="l">
              <a:lnSpc>
                <a:spcPct val="115000"/>
              </a:lnSpc>
              <a:spcBef>
                <a:spcPts val="0"/>
              </a:spcBef>
              <a:spcAft>
                <a:spcPts val="0"/>
              </a:spcAft>
              <a:buClr>
                <a:srgbClr val="1C2026"/>
              </a:buClr>
              <a:buSzPts val="1200"/>
              <a:buFont typeface="Lato"/>
              <a:buChar char="●"/>
            </a:pPr>
            <a:r>
              <a:rPr lang="en" sz="1200">
                <a:solidFill>
                  <a:srgbClr val="1C2026"/>
                </a:solidFill>
                <a:latin typeface="Lato"/>
                <a:ea typeface="Lato"/>
                <a:cs typeface="Lato"/>
                <a:sym typeface="Lato"/>
              </a:rPr>
              <a:t>After </a:t>
            </a:r>
            <a:r>
              <a:rPr lang="en" sz="1200">
                <a:solidFill>
                  <a:srgbClr val="1C2026"/>
                </a:solidFill>
                <a:latin typeface="Lato"/>
                <a:ea typeface="Lato"/>
                <a:cs typeface="Lato"/>
                <a:sym typeface="Lato"/>
              </a:rPr>
              <a:t>PID Controller Tested set at a desired 0.22 m/s velocity</a:t>
            </a:r>
            <a:endParaRPr sz="1200">
              <a:solidFill>
                <a:srgbClr val="1C2026"/>
              </a:solidFill>
              <a:latin typeface="Lato"/>
              <a:ea typeface="Lato"/>
              <a:cs typeface="Lato"/>
              <a:sym typeface="Lato"/>
            </a:endParaRPr>
          </a:p>
          <a:p>
            <a:pPr indent="-304800" lvl="0" marL="457200" rtl="0" algn="l">
              <a:lnSpc>
                <a:spcPct val="115000"/>
              </a:lnSpc>
              <a:spcBef>
                <a:spcPts val="0"/>
              </a:spcBef>
              <a:spcAft>
                <a:spcPts val="0"/>
              </a:spcAft>
              <a:buClr>
                <a:srgbClr val="1C2026"/>
              </a:buClr>
              <a:buSzPts val="1200"/>
              <a:buFont typeface="Lato"/>
              <a:buChar char="●"/>
            </a:pPr>
            <a:r>
              <a:rPr lang="en" sz="1200">
                <a:solidFill>
                  <a:srgbClr val="1C2026"/>
                </a:solidFill>
                <a:latin typeface="Lato"/>
                <a:ea typeface="Lato"/>
                <a:cs typeface="Lato"/>
                <a:sym typeface="Lato"/>
              </a:rPr>
              <a:t>Final PID Gain Values</a:t>
            </a:r>
            <a:endParaRPr sz="1200">
              <a:solidFill>
                <a:srgbClr val="1C2026"/>
              </a:solidFill>
              <a:latin typeface="Lato"/>
              <a:ea typeface="Lato"/>
              <a:cs typeface="Lato"/>
              <a:sym typeface="Lato"/>
            </a:endParaRPr>
          </a:p>
        </p:txBody>
      </p:sp>
      <p:pic>
        <p:nvPicPr>
          <p:cNvPr id="1120" name="Google Shape;1120;p63" title="headshot (3).jpeg"/>
          <p:cNvPicPr preferRelativeResize="0"/>
          <p:nvPr/>
        </p:nvPicPr>
        <p:blipFill>
          <a:blip r:embed="rId4">
            <a:alphaModFix/>
          </a:blip>
          <a:stretch>
            <a:fillRect/>
          </a:stretch>
        </p:blipFill>
        <p:spPr>
          <a:xfrm>
            <a:off x="8095325" y="0"/>
            <a:ext cx="1048674" cy="1048674"/>
          </a:xfrm>
          <a:prstGeom prst="rect">
            <a:avLst/>
          </a:prstGeom>
          <a:noFill/>
          <a:ln>
            <a:noFill/>
          </a:ln>
        </p:spPr>
      </p:pic>
      <p:pic>
        <p:nvPicPr>
          <p:cNvPr id="1121" name="Google Shape;1121;p63" title="Screenshot 2025-11-11 at 12.27.34 PM.png"/>
          <p:cNvPicPr preferRelativeResize="0"/>
          <p:nvPr/>
        </p:nvPicPr>
        <p:blipFill>
          <a:blip r:embed="rId5">
            <a:alphaModFix/>
          </a:blip>
          <a:stretch>
            <a:fillRect/>
          </a:stretch>
        </p:blipFill>
        <p:spPr>
          <a:xfrm>
            <a:off x="4275425" y="2242300"/>
            <a:ext cx="4349798" cy="2393700"/>
          </a:xfrm>
          <a:prstGeom prst="rect">
            <a:avLst/>
          </a:prstGeom>
          <a:noFill/>
          <a:ln>
            <a:noFill/>
          </a:ln>
        </p:spPr>
      </p:pic>
      <p:sp>
        <p:nvSpPr>
          <p:cNvPr id="1122" name="Google Shape;1122;p63"/>
          <p:cNvSpPr txBox="1"/>
          <p:nvPr/>
        </p:nvSpPr>
        <p:spPr>
          <a:xfrm>
            <a:off x="5368625" y="1252850"/>
            <a:ext cx="3000000" cy="5817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0"/>
              </a:spcBef>
              <a:spcAft>
                <a:spcPts val="0"/>
              </a:spcAft>
              <a:buNone/>
            </a:pPr>
            <a:r>
              <a:rPr lang="en" sz="1200">
                <a:solidFill>
                  <a:srgbClr val="1C2026"/>
                </a:solidFill>
                <a:latin typeface="Lato"/>
                <a:ea typeface="Lato"/>
                <a:cs typeface="Lato"/>
                <a:sym typeface="Lato"/>
              </a:rPr>
              <a:t>Left Wheel kp=0.35 ki=0 kd=0.05</a:t>
            </a:r>
            <a:endParaRPr sz="1200">
              <a:solidFill>
                <a:srgbClr val="1C2026"/>
              </a:solidFill>
              <a:latin typeface="Lato"/>
              <a:ea typeface="Lato"/>
              <a:cs typeface="Lato"/>
              <a:sym typeface="Lato"/>
            </a:endParaRPr>
          </a:p>
          <a:p>
            <a:pPr indent="0" lvl="0" marL="457200" rtl="0" algn="l">
              <a:lnSpc>
                <a:spcPct val="115000"/>
              </a:lnSpc>
              <a:spcBef>
                <a:spcPts val="0"/>
              </a:spcBef>
              <a:spcAft>
                <a:spcPts val="0"/>
              </a:spcAft>
              <a:buNone/>
            </a:pPr>
            <a:r>
              <a:rPr lang="en" sz="1200">
                <a:solidFill>
                  <a:srgbClr val="1C2026"/>
                </a:solidFill>
                <a:latin typeface="Lato"/>
                <a:ea typeface="Lato"/>
                <a:cs typeface="Lato"/>
                <a:sym typeface="Lato"/>
              </a:rPr>
              <a:t>Right Wheel k=0.15 ki=0 kd=0.05</a:t>
            </a:r>
            <a:endParaRPr/>
          </a:p>
        </p:txBody>
      </p:sp>
      <p:sp>
        <p:nvSpPr>
          <p:cNvPr id="1123" name="Google Shape;1123;p63"/>
          <p:cNvSpPr txBox="1"/>
          <p:nvPr/>
        </p:nvSpPr>
        <p:spPr>
          <a:xfrm>
            <a:off x="952525" y="1650050"/>
            <a:ext cx="3000000" cy="3693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0"/>
              </a:spcBef>
              <a:spcAft>
                <a:spcPts val="0"/>
              </a:spcAft>
              <a:buNone/>
            </a:pPr>
            <a:r>
              <a:rPr lang="en" sz="1200" u="sng">
                <a:solidFill>
                  <a:srgbClr val="1C2026"/>
                </a:solidFill>
                <a:latin typeface="Lato"/>
                <a:ea typeface="Lato"/>
                <a:cs typeface="Lato"/>
                <a:sym typeface="Lato"/>
              </a:rPr>
              <a:t>Under Load</a:t>
            </a:r>
            <a:endParaRPr u="sng"/>
          </a:p>
        </p:txBody>
      </p:sp>
      <p:sp>
        <p:nvSpPr>
          <p:cNvPr id="1124" name="Google Shape;1124;p63"/>
          <p:cNvSpPr txBox="1"/>
          <p:nvPr/>
        </p:nvSpPr>
        <p:spPr>
          <a:xfrm>
            <a:off x="5531875" y="1854225"/>
            <a:ext cx="3000000" cy="3693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0"/>
              </a:spcBef>
              <a:spcAft>
                <a:spcPts val="0"/>
              </a:spcAft>
              <a:buNone/>
            </a:pPr>
            <a:r>
              <a:rPr lang="en" sz="1200" u="sng">
                <a:solidFill>
                  <a:srgbClr val="1C2026"/>
                </a:solidFill>
                <a:latin typeface="Lato"/>
                <a:ea typeface="Lato"/>
                <a:cs typeface="Lato"/>
                <a:sym typeface="Lato"/>
              </a:rPr>
              <a:t>Not Under Load</a:t>
            </a:r>
            <a:endParaRPr u="sng"/>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9" name="Shape 759"/>
        <p:cNvGrpSpPr/>
        <p:nvPr/>
      </p:nvGrpSpPr>
      <p:grpSpPr>
        <a:xfrm>
          <a:off x="0" y="0"/>
          <a:ext cx="0" cy="0"/>
          <a:chOff x="0" y="0"/>
          <a:chExt cx="0" cy="0"/>
        </a:xfrm>
      </p:grpSpPr>
      <p:sp>
        <p:nvSpPr>
          <p:cNvPr id="760" name="Google Shape;760;p19"/>
          <p:cNvSpPr txBox="1"/>
          <p:nvPr/>
        </p:nvSpPr>
        <p:spPr>
          <a:xfrm>
            <a:off x="1300125" y="440100"/>
            <a:ext cx="8594400" cy="7758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Engineering Specifications</a:t>
            </a:r>
            <a:endParaRPr sz="2800">
              <a:solidFill>
                <a:srgbClr val="1C2026"/>
              </a:solidFill>
              <a:latin typeface="Playfair Display"/>
              <a:ea typeface="Playfair Display"/>
              <a:cs typeface="Playfair Display"/>
              <a:sym typeface="Playfair Display"/>
            </a:endParaRPr>
          </a:p>
          <a:p>
            <a:pPr indent="0" lvl="0" marL="0" rtl="0" algn="l">
              <a:lnSpc>
                <a:spcPct val="90000"/>
              </a:lnSpc>
              <a:spcBef>
                <a:spcPts val="0"/>
              </a:spcBef>
              <a:spcAft>
                <a:spcPts val="0"/>
              </a:spcAft>
              <a:buNone/>
            </a:pPr>
            <a:r>
              <a:t/>
            </a:r>
            <a:endParaRPr sz="2800">
              <a:solidFill>
                <a:srgbClr val="1C2026"/>
              </a:solidFill>
              <a:latin typeface="Playfair Display"/>
              <a:ea typeface="Playfair Display"/>
              <a:cs typeface="Playfair Display"/>
              <a:sym typeface="Playfair Display"/>
            </a:endParaRPr>
          </a:p>
        </p:txBody>
      </p:sp>
      <p:graphicFrame>
        <p:nvGraphicFramePr>
          <p:cNvPr id="761" name="Google Shape;761;p19"/>
          <p:cNvGraphicFramePr/>
          <p:nvPr/>
        </p:nvGraphicFramePr>
        <p:xfrm>
          <a:off x="2655150" y="1711450"/>
          <a:ext cx="3000000" cy="3000000"/>
        </p:xfrm>
        <a:graphic>
          <a:graphicData uri="http://schemas.openxmlformats.org/drawingml/2006/table">
            <a:tbl>
              <a:tblPr>
                <a:noFill/>
                <a:tableStyleId>{E70EFB8E-60CF-428F-83C7-8FC9C497A548}</a:tableStyleId>
              </a:tblPr>
              <a:tblGrid>
                <a:gridCol w="1916850"/>
                <a:gridCol w="1916850"/>
              </a:tblGrid>
              <a:tr h="30577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Parameter</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9FC5E8"/>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Specification</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9FC5E8"/>
                    </a:solidFill>
                  </a:tcPr>
                </a:tc>
              </a:tr>
              <a:tr h="303950">
                <a:tc gridSpan="2">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System Specifications</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CFE2F3"/>
                    </a:solidFill>
                  </a:tcPr>
                </a:tc>
                <a:tc hMerge="1"/>
              </a:tr>
              <a:tr h="4447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Arrival Distance from Destination</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&lt; 1m of its destination</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E599"/>
                    </a:solidFill>
                  </a:tcPr>
                </a:tc>
              </a:tr>
              <a:tr h="48332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Object Avoidance</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Detects objects &lt; 1m</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E599"/>
                    </a:solidFill>
                  </a:tcPr>
                </a:tc>
              </a:tr>
              <a:tr h="3954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Payload Identification Accuracy</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&gt; 90%</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E599"/>
                    </a:solidFill>
                  </a:tcPr>
                </a:tc>
              </a:tr>
            </a:tbl>
          </a:graphicData>
        </a:graphic>
      </p:graphicFrame>
      <p:pic>
        <p:nvPicPr>
          <p:cNvPr id="762" name="Google Shape;762;p19"/>
          <p:cNvPicPr preferRelativeResize="0"/>
          <p:nvPr/>
        </p:nvPicPr>
        <p:blipFill rotWithShape="1">
          <a:blip r:embed="rId3">
            <a:alphaModFix/>
          </a:blip>
          <a:srcRect b="0" l="17200" r="15400" t="6777"/>
          <a:stretch/>
        </p:blipFill>
        <p:spPr>
          <a:xfrm>
            <a:off x="8111277" y="0"/>
            <a:ext cx="1032724" cy="1289349"/>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8" name="Shape 1128"/>
        <p:cNvGrpSpPr/>
        <p:nvPr/>
      </p:nvGrpSpPr>
      <p:grpSpPr>
        <a:xfrm>
          <a:off x="0" y="0"/>
          <a:ext cx="0" cy="0"/>
          <a:chOff x="0" y="0"/>
          <a:chExt cx="0" cy="0"/>
        </a:xfrm>
      </p:grpSpPr>
      <p:sp>
        <p:nvSpPr>
          <p:cNvPr id="1129" name="Google Shape;1129;p64"/>
          <p:cNvSpPr txBox="1"/>
          <p:nvPr/>
        </p:nvSpPr>
        <p:spPr>
          <a:xfrm>
            <a:off x="1378400" y="500000"/>
            <a:ext cx="53748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Challenges - Navigation</a:t>
            </a:r>
            <a:endParaRPr sz="2800">
              <a:solidFill>
                <a:srgbClr val="1C2026"/>
              </a:solidFill>
              <a:latin typeface="Playfair Display"/>
              <a:ea typeface="Playfair Display"/>
              <a:cs typeface="Playfair Display"/>
              <a:sym typeface="Playfair Display"/>
            </a:endParaRPr>
          </a:p>
        </p:txBody>
      </p:sp>
      <p:sp>
        <p:nvSpPr>
          <p:cNvPr id="1130" name="Google Shape;1130;p64"/>
          <p:cNvSpPr txBox="1"/>
          <p:nvPr/>
        </p:nvSpPr>
        <p:spPr>
          <a:xfrm>
            <a:off x="745350" y="1141850"/>
            <a:ext cx="7653300" cy="4309800"/>
          </a:xfrm>
          <a:prstGeom prst="rect">
            <a:avLst/>
          </a:prstGeom>
          <a:noFill/>
          <a:ln>
            <a:noFill/>
          </a:ln>
        </p:spPr>
        <p:txBody>
          <a:bodyPr anchorCtr="0" anchor="t" bIns="0" lIns="0" spcFirstLastPara="1" rIns="0" wrap="square" tIns="0">
            <a:spAutoFit/>
          </a:bodyPr>
          <a:lstStyle/>
          <a:p>
            <a:pPr indent="0" lvl="0" marL="0" rtl="0" algn="l">
              <a:lnSpc>
                <a:spcPct val="150000"/>
              </a:lnSpc>
              <a:spcBef>
                <a:spcPts val="0"/>
              </a:spcBef>
              <a:spcAft>
                <a:spcPts val="0"/>
              </a:spcAft>
              <a:buNone/>
            </a:pPr>
            <a:r>
              <a:rPr lang="en" sz="1600" u="sng">
                <a:solidFill>
                  <a:srgbClr val="1C2026"/>
                </a:solidFill>
                <a:latin typeface="Lato"/>
                <a:ea typeface="Lato"/>
                <a:cs typeface="Lato"/>
                <a:sym typeface="Lato"/>
              </a:rPr>
              <a:t>Proposed Solution</a:t>
            </a:r>
            <a:endParaRPr sz="1600" u="sng">
              <a:solidFill>
                <a:srgbClr val="1C2026"/>
              </a:solidFill>
              <a:latin typeface="Lato"/>
              <a:ea typeface="Lato"/>
              <a:cs typeface="Lato"/>
              <a:sym typeface="Lato"/>
            </a:endParaRPr>
          </a:p>
          <a:p>
            <a:pPr indent="-330200" lvl="0" marL="457200" rtl="0" algn="l">
              <a:lnSpc>
                <a:spcPct val="150000"/>
              </a:lnSpc>
              <a:spcBef>
                <a:spcPts val="0"/>
              </a:spcBef>
              <a:spcAft>
                <a:spcPts val="0"/>
              </a:spcAft>
              <a:buClr>
                <a:srgbClr val="1C2026"/>
              </a:buClr>
              <a:buSzPts val="1600"/>
              <a:buFont typeface="Lato"/>
              <a:buChar char="●"/>
            </a:pPr>
            <a:r>
              <a:rPr lang="en" sz="1600">
                <a:solidFill>
                  <a:srgbClr val="1C2026"/>
                </a:solidFill>
                <a:latin typeface="Lato"/>
                <a:ea typeface="Lato"/>
                <a:cs typeface="Lato"/>
                <a:sym typeface="Lato"/>
              </a:rPr>
              <a:t>Localization</a:t>
            </a:r>
            <a:endParaRPr sz="1600">
              <a:solidFill>
                <a:srgbClr val="1C2026"/>
              </a:solidFill>
              <a:latin typeface="Lato"/>
              <a:ea typeface="Lato"/>
              <a:cs typeface="Lato"/>
              <a:sym typeface="Lato"/>
            </a:endParaRPr>
          </a:p>
          <a:p>
            <a:pPr indent="-330200" lvl="1" marL="914400" rtl="0" algn="l">
              <a:lnSpc>
                <a:spcPct val="150000"/>
              </a:lnSpc>
              <a:spcBef>
                <a:spcPts val="0"/>
              </a:spcBef>
              <a:spcAft>
                <a:spcPts val="0"/>
              </a:spcAft>
              <a:buClr>
                <a:srgbClr val="1C2026"/>
              </a:buClr>
              <a:buSzPts val="1600"/>
              <a:buFont typeface="Lato"/>
              <a:buChar char="○"/>
            </a:pPr>
            <a:r>
              <a:rPr lang="en" sz="1600">
                <a:solidFill>
                  <a:srgbClr val="1C2026"/>
                </a:solidFill>
                <a:latin typeface="Lato"/>
                <a:ea typeface="Lato"/>
                <a:cs typeface="Lato"/>
                <a:sym typeface="Lato"/>
              </a:rPr>
              <a:t>Ensure that AMCL (Adaptive Monte Carlo Localization) is active.</a:t>
            </a:r>
            <a:endParaRPr sz="1600">
              <a:solidFill>
                <a:srgbClr val="1C2026"/>
              </a:solidFill>
              <a:latin typeface="Lato"/>
              <a:ea typeface="Lato"/>
              <a:cs typeface="Lato"/>
              <a:sym typeface="Lato"/>
            </a:endParaRPr>
          </a:p>
          <a:p>
            <a:pPr indent="-330200" lvl="1" marL="914400" rtl="0" algn="l">
              <a:lnSpc>
                <a:spcPct val="150000"/>
              </a:lnSpc>
              <a:spcBef>
                <a:spcPts val="0"/>
              </a:spcBef>
              <a:spcAft>
                <a:spcPts val="0"/>
              </a:spcAft>
              <a:buClr>
                <a:srgbClr val="1C2026"/>
              </a:buClr>
              <a:buSzPts val="1600"/>
              <a:buFont typeface="Lato"/>
              <a:buChar char="○"/>
            </a:pPr>
            <a:r>
              <a:rPr lang="en" sz="1600">
                <a:solidFill>
                  <a:srgbClr val="1C2026"/>
                </a:solidFill>
                <a:latin typeface="Lato"/>
                <a:ea typeface="Lato"/>
                <a:cs typeface="Lato"/>
                <a:sym typeface="Lato"/>
              </a:rPr>
              <a:t>Align LiDAR scans with pre-loaded map</a:t>
            </a:r>
            <a:endParaRPr sz="1600">
              <a:solidFill>
                <a:srgbClr val="1C2026"/>
              </a:solidFill>
              <a:latin typeface="Lato"/>
              <a:ea typeface="Lato"/>
              <a:cs typeface="Lato"/>
              <a:sym typeface="Lato"/>
            </a:endParaRPr>
          </a:p>
          <a:p>
            <a:pPr indent="-330200" lvl="0" marL="457200" rtl="0" algn="l">
              <a:lnSpc>
                <a:spcPct val="150000"/>
              </a:lnSpc>
              <a:spcBef>
                <a:spcPts val="0"/>
              </a:spcBef>
              <a:spcAft>
                <a:spcPts val="0"/>
              </a:spcAft>
              <a:buClr>
                <a:srgbClr val="1C2026"/>
              </a:buClr>
              <a:buSzPts val="1600"/>
              <a:buFont typeface="Lato"/>
              <a:buChar char="●"/>
            </a:pPr>
            <a:r>
              <a:rPr lang="en" sz="1600">
                <a:solidFill>
                  <a:srgbClr val="1C2026"/>
                </a:solidFill>
                <a:latin typeface="Lato"/>
                <a:ea typeface="Lato"/>
                <a:cs typeface="Lato"/>
                <a:sym typeface="Lato"/>
              </a:rPr>
              <a:t>Sensor Fusion</a:t>
            </a:r>
            <a:endParaRPr sz="1600">
              <a:solidFill>
                <a:srgbClr val="1C2026"/>
              </a:solidFill>
              <a:latin typeface="Lato"/>
              <a:ea typeface="Lato"/>
              <a:cs typeface="Lato"/>
              <a:sym typeface="Lato"/>
            </a:endParaRPr>
          </a:p>
          <a:p>
            <a:pPr indent="-330200" lvl="1" marL="914400" rtl="0" algn="l">
              <a:lnSpc>
                <a:spcPct val="150000"/>
              </a:lnSpc>
              <a:spcBef>
                <a:spcPts val="0"/>
              </a:spcBef>
              <a:spcAft>
                <a:spcPts val="0"/>
              </a:spcAft>
              <a:buClr>
                <a:srgbClr val="1C2026"/>
              </a:buClr>
              <a:buSzPts val="1600"/>
              <a:buFont typeface="Lato"/>
              <a:buChar char="○"/>
            </a:pPr>
            <a:r>
              <a:rPr lang="en" sz="1600">
                <a:solidFill>
                  <a:srgbClr val="1C2026"/>
                </a:solidFill>
                <a:latin typeface="Lato"/>
                <a:ea typeface="Lato"/>
                <a:cs typeface="Lato"/>
                <a:sym typeface="Lato"/>
              </a:rPr>
              <a:t>Testing IMU filter Accuracy</a:t>
            </a:r>
            <a:endParaRPr sz="1600">
              <a:solidFill>
                <a:srgbClr val="1C2026"/>
              </a:solidFill>
              <a:latin typeface="Lato"/>
              <a:ea typeface="Lato"/>
              <a:cs typeface="Lato"/>
              <a:sym typeface="Lato"/>
            </a:endParaRPr>
          </a:p>
          <a:p>
            <a:pPr indent="-330200" lvl="1" marL="914400" rtl="0" algn="l">
              <a:lnSpc>
                <a:spcPct val="150000"/>
              </a:lnSpc>
              <a:spcBef>
                <a:spcPts val="0"/>
              </a:spcBef>
              <a:spcAft>
                <a:spcPts val="0"/>
              </a:spcAft>
              <a:buClr>
                <a:srgbClr val="1C2026"/>
              </a:buClr>
              <a:buSzPts val="1600"/>
              <a:buFont typeface="Lato"/>
              <a:buChar char="○"/>
            </a:pPr>
            <a:r>
              <a:rPr lang="en" sz="1600">
                <a:solidFill>
                  <a:srgbClr val="1C2026"/>
                </a:solidFill>
                <a:latin typeface="Lato"/>
                <a:ea typeface="Lato"/>
                <a:cs typeface="Lato"/>
                <a:sym typeface="Lato"/>
              </a:rPr>
              <a:t>Testing Encoder Data Accuracy</a:t>
            </a:r>
            <a:endParaRPr sz="1600">
              <a:solidFill>
                <a:srgbClr val="1C2026"/>
              </a:solidFill>
              <a:latin typeface="Lato"/>
              <a:ea typeface="Lato"/>
              <a:cs typeface="Lato"/>
              <a:sym typeface="Lato"/>
            </a:endParaRPr>
          </a:p>
          <a:p>
            <a:pPr indent="-330200" lvl="0" marL="457200" rtl="0" algn="l">
              <a:lnSpc>
                <a:spcPct val="150000"/>
              </a:lnSpc>
              <a:spcBef>
                <a:spcPts val="0"/>
              </a:spcBef>
              <a:spcAft>
                <a:spcPts val="0"/>
              </a:spcAft>
              <a:buClr>
                <a:srgbClr val="1C2026"/>
              </a:buClr>
              <a:buSzPts val="1600"/>
              <a:buFont typeface="Lato"/>
              <a:buChar char="●"/>
            </a:pPr>
            <a:r>
              <a:rPr lang="en" sz="1600">
                <a:solidFill>
                  <a:srgbClr val="1C2026"/>
                </a:solidFill>
                <a:latin typeface="Lato"/>
                <a:ea typeface="Lato"/>
                <a:cs typeface="Lato"/>
                <a:sym typeface="Lato"/>
              </a:rPr>
              <a:t>Parameters:</a:t>
            </a:r>
            <a:endParaRPr sz="1600">
              <a:solidFill>
                <a:srgbClr val="1C2026"/>
              </a:solidFill>
              <a:latin typeface="Lato"/>
              <a:ea typeface="Lato"/>
              <a:cs typeface="Lato"/>
              <a:sym typeface="Lato"/>
            </a:endParaRPr>
          </a:p>
          <a:p>
            <a:pPr indent="-330200" lvl="1" marL="914400" rtl="0" algn="l">
              <a:lnSpc>
                <a:spcPct val="150000"/>
              </a:lnSpc>
              <a:spcBef>
                <a:spcPts val="0"/>
              </a:spcBef>
              <a:spcAft>
                <a:spcPts val="0"/>
              </a:spcAft>
              <a:buClr>
                <a:srgbClr val="1C2026"/>
              </a:buClr>
              <a:buSzPts val="1600"/>
              <a:buFont typeface="Lato"/>
              <a:buChar char="○"/>
            </a:pPr>
            <a:r>
              <a:rPr lang="en" sz="1600">
                <a:solidFill>
                  <a:srgbClr val="1C2026"/>
                </a:solidFill>
                <a:latin typeface="Lato"/>
                <a:ea typeface="Lato"/>
                <a:cs typeface="Lato"/>
                <a:sym typeface="Lato"/>
              </a:rPr>
              <a:t>Adjust the parameters so the goal tolerance is with a meter and adjust the controller frequency to minimize computational load.</a:t>
            </a:r>
            <a:endParaRPr sz="1600">
              <a:solidFill>
                <a:srgbClr val="1C2026"/>
              </a:solidFill>
              <a:latin typeface="Lato"/>
              <a:ea typeface="Lato"/>
              <a:cs typeface="Lato"/>
              <a:sym typeface="Lato"/>
            </a:endParaRPr>
          </a:p>
          <a:p>
            <a:pPr indent="0" lvl="0" marL="914400" rtl="0" algn="l">
              <a:lnSpc>
                <a:spcPct val="150000"/>
              </a:lnSpc>
              <a:spcBef>
                <a:spcPts val="0"/>
              </a:spcBef>
              <a:spcAft>
                <a:spcPts val="0"/>
              </a:spcAft>
              <a:buNone/>
            </a:pPr>
            <a:r>
              <a:t/>
            </a:r>
            <a:endParaRPr sz="1600">
              <a:solidFill>
                <a:srgbClr val="1C2026"/>
              </a:solidFill>
              <a:latin typeface="Lato"/>
              <a:ea typeface="Lato"/>
              <a:cs typeface="Lato"/>
              <a:sym typeface="Lato"/>
            </a:endParaRPr>
          </a:p>
          <a:p>
            <a:pPr indent="0" lvl="0" marL="914400" rtl="0" algn="l">
              <a:lnSpc>
                <a:spcPct val="150000"/>
              </a:lnSpc>
              <a:spcBef>
                <a:spcPts val="0"/>
              </a:spcBef>
              <a:spcAft>
                <a:spcPts val="0"/>
              </a:spcAft>
              <a:buNone/>
            </a:pPr>
            <a:r>
              <a:t/>
            </a:r>
            <a:endParaRPr sz="1600">
              <a:solidFill>
                <a:srgbClr val="1C2026"/>
              </a:solidFill>
              <a:latin typeface="Lato"/>
              <a:ea typeface="Lato"/>
              <a:cs typeface="Lato"/>
              <a:sym typeface="Lato"/>
            </a:endParaRPr>
          </a:p>
        </p:txBody>
      </p:sp>
      <p:pic>
        <p:nvPicPr>
          <p:cNvPr id="1131" name="Google Shape;1131;p64"/>
          <p:cNvPicPr preferRelativeResize="0"/>
          <p:nvPr/>
        </p:nvPicPr>
        <p:blipFill rotWithShape="1">
          <a:blip r:embed="rId3">
            <a:alphaModFix/>
          </a:blip>
          <a:srcRect b="0" l="17200" r="15400" t="6777"/>
          <a:stretch/>
        </p:blipFill>
        <p:spPr>
          <a:xfrm>
            <a:off x="8111277" y="0"/>
            <a:ext cx="1032724" cy="1289349"/>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5" name="Shape 1135"/>
        <p:cNvGrpSpPr/>
        <p:nvPr/>
      </p:nvGrpSpPr>
      <p:grpSpPr>
        <a:xfrm>
          <a:off x="0" y="0"/>
          <a:ext cx="0" cy="0"/>
          <a:chOff x="0" y="0"/>
          <a:chExt cx="0" cy="0"/>
        </a:xfrm>
      </p:grpSpPr>
      <p:sp>
        <p:nvSpPr>
          <p:cNvPr id="1136" name="Google Shape;1136;p65"/>
          <p:cNvSpPr txBox="1"/>
          <p:nvPr>
            <p:ph type="title"/>
          </p:nvPr>
        </p:nvSpPr>
        <p:spPr>
          <a:xfrm>
            <a:off x="1295250" y="431754"/>
            <a:ext cx="7696500" cy="572700"/>
          </a:xfrm>
          <a:prstGeom prst="rect">
            <a:avLst/>
          </a:prstGeom>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lang="en" sz="2700">
                <a:solidFill>
                  <a:srgbClr val="1C2026"/>
                </a:solidFill>
                <a:latin typeface="Playfair Display"/>
                <a:ea typeface="Playfair Display"/>
                <a:cs typeface="Playfair Display"/>
                <a:sym typeface="Playfair Display"/>
              </a:rPr>
              <a:t>Testing - Navigation 2 Trials</a:t>
            </a:r>
            <a:endParaRPr sz="2700">
              <a:solidFill>
                <a:srgbClr val="1C2026"/>
              </a:solidFill>
              <a:latin typeface="Playfair Display"/>
              <a:ea typeface="Playfair Display"/>
              <a:cs typeface="Playfair Display"/>
              <a:sym typeface="Playfair Display"/>
            </a:endParaRPr>
          </a:p>
          <a:p>
            <a:pPr indent="0" lvl="0" marL="0" rtl="0" algn="ctr">
              <a:spcBef>
                <a:spcPts val="0"/>
              </a:spcBef>
              <a:spcAft>
                <a:spcPts val="0"/>
              </a:spcAft>
              <a:buNone/>
            </a:pPr>
            <a:r>
              <a:t/>
            </a:r>
            <a:endParaRPr/>
          </a:p>
        </p:txBody>
      </p:sp>
      <p:pic>
        <p:nvPicPr>
          <p:cNvPr id="1137" name="Google Shape;1137;p65"/>
          <p:cNvPicPr preferRelativeResize="0"/>
          <p:nvPr/>
        </p:nvPicPr>
        <p:blipFill rotWithShape="1">
          <a:blip r:embed="rId3">
            <a:alphaModFix/>
          </a:blip>
          <a:srcRect b="0" l="17200" r="15400" t="6777"/>
          <a:stretch/>
        </p:blipFill>
        <p:spPr>
          <a:xfrm>
            <a:off x="8111277" y="0"/>
            <a:ext cx="1032724" cy="1289349"/>
          </a:xfrm>
          <a:prstGeom prst="rect">
            <a:avLst/>
          </a:prstGeom>
          <a:noFill/>
          <a:ln>
            <a:noFill/>
          </a:ln>
        </p:spPr>
      </p:pic>
      <p:graphicFrame>
        <p:nvGraphicFramePr>
          <p:cNvPr id="1138" name="Google Shape;1138;p65"/>
          <p:cNvGraphicFramePr/>
          <p:nvPr/>
        </p:nvGraphicFramePr>
        <p:xfrm>
          <a:off x="5479100" y="1289350"/>
          <a:ext cx="3000000" cy="3000000"/>
        </p:xfrm>
        <a:graphic>
          <a:graphicData uri="http://schemas.openxmlformats.org/drawingml/2006/table">
            <a:tbl>
              <a:tblPr>
                <a:noFill/>
                <a:tableStyleId>{E70EFB8E-60CF-428F-83C7-8FC9C497A548}</a:tableStyleId>
              </a:tblPr>
              <a:tblGrid>
                <a:gridCol w="423100"/>
                <a:gridCol w="998450"/>
                <a:gridCol w="1119650"/>
              </a:tblGrid>
              <a:tr h="4328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Trials</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9FC5E8"/>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Initial Distance (m)</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9FC5E8"/>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Final Distance To Goal (m)</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9FC5E8"/>
                    </a:solidFill>
                  </a:tcPr>
                </a:tc>
              </a:tr>
              <a:tr h="2545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1</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3.248</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0.26</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E599"/>
                    </a:solidFill>
                  </a:tcPr>
                </a:tc>
              </a:tr>
              <a:tr h="26707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2</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4.323</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0.72</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545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3</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5.93</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0.64</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545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4</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2.948</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0.15</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E599"/>
                    </a:solidFill>
                  </a:tcPr>
                </a:tc>
              </a:tr>
              <a:tr h="2545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5</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1.065</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0.00</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E599"/>
                    </a:solidFill>
                  </a:tcPr>
                </a:tc>
              </a:tr>
              <a:tr h="2545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6</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5.376</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0</a:t>
                      </a:r>
                      <a:r>
                        <a:rPr lang="en" sz="1200">
                          <a:latin typeface="Times New Roman"/>
                          <a:ea typeface="Times New Roman"/>
                          <a:cs typeface="Times New Roman"/>
                          <a:sym typeface="Times New Roman"/>
                        </a:rPr>
                        <a:t>.24</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545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7</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4.83</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1.02</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545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8</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1.341</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0.14</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545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9</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4.284</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0</a:t>
                      </a:r>
                      <a:r>
                        <a:rPr lang="en" sz="1200">
                          <a:latin typeface="Times New Roman"/>
                          <a:ea typeface="Times New Roman"/>
                          <a:cs typeface="Times New Roman"/>
                          <a:sym typeface="Times New Roman"/>
                        </a:rPr>
                        <a:t>.19</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1252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10</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3.088</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1.00</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pic>
        <p:nvPicPr>
          <p:cNvPr id="1139" name="Google Shape;1139;p65"/>
          <p:cNvPicPr preferRelativeResize="0"/>
          <p:nvPr/>
        </p:nvPicPr>
        <p:blipFill>
          <a:blip r:embed="rId4">
            <a:alphaModFix/>
          </a:blip>
          <a:stretch>
            <a:fillRect/>
          </a:stretch>
        </p:blipFill>
        <p:spPr>
          <a:xfrm>
            <a:off x="169475" y="1460879"/>
            <a:ext cx="5174300" cy="3110084"/>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3" name="Shape 1143"/>
        <p:cNvGrpSpPr/>
        <p:nvPr/>
      </p:nvGrpSpPr>
      <p:grpSpPr>
        <a:xfrm>
          <a:off x="0" y="0"/>
          <a:ext cx="0" cy="0"/>
          <a:chOff x="0" y="0"/>
          <a:chExt cx="0" cy="0"/>
        </a:xfrm>
      </p:grpSpPr>
      <p:sp>
        <p:nvSpPr>
          <p:cNvPr id="1144" name="Google Shape;1144;p66"/>
          <p:cNvSpPr txBox="1"/>
          <p:nvPr>
            <p:ph type="title"/>
          </p:nvPr>
        </p:nvSpPr>
        <p:spPr>
          <a:xfrm>
            <a:off x="1295250" y="431754"/>
            <a:ext cx="7696500" cy="572700"/>
          </a:xfrm>
          <a:prstGeom prst="rect">
            <a:avLst/>
          </a:prstGeom>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lang="en" sz="2700">
                <a:solidFill>
                  <a:srgbClr val="1C2026"/>
                </a:solidFill>
                <a:latin typeface="Playfair Display"/>
                <a:ea typeface="Playfair Display"/>
                <a:cs typeface="Playfair Display"/>
                <a:sym typeface="Playfair Display"/>
              </a:rPr>
              <a:t>Testing - Obstacle Avoidance Trials</a:t>
            </a:r>
            <a:endParaRPr sz="2700">
              <a:solidFill>
                <a:srgbClr val="1C2026"/>
              </a:solidFill>
              <a:latin typeface="Playfair Display"/>
              <a:ea typeface="Playfair Display"/>
              <a:cs typeface="Playfair Display"/>
              <a:sym typeface="Playfair Display"/>
            </a:endParaRPr>
          </a:p>
          <a:p>
            <a:pPr indent="0" lvl="0" marL="0" rtl="0" algn="ctr">
              <a:spcBef>
                <a:spcPts val="0"/>
              </a:spcBef>
              <a:spcAft>
                <a:spcPts val="0"/>
              </a:spcAft>
              <a:buNone/>
            </a:pPr>
            <a:r>
              <a:t/>
            </a:r>
            <a:endParaRPr/>
          </a:p>
        </p:txBody>
      </p:sp>
      <p:pic>
        <p:nvPicPr>
          <p:cNvPr id="1145" name="Google Shape;1145;p66"/>
          <p:cNvPicPr preferRelativeResize="0"/>
          <p:nvPr/>
        </p:nvPicPr>
        <p:blipFill rotWithShape="1">
          <a:blip r:embed="rId3">
            <a:alphaModFix/>
          </a:blip>
          <a:srcRect b="0" l="17200" r="15400" t="6777"/>
          <a:stretch/>
        </p:blipFill>
        <p:spPr>
          <a:xfrm>
            <a:off x="8111277" y="0"/>
            <a:ext cx="1032724" cy="1289349"/>
          </a:xfrm>
          <a:prstGeom prst="rect">
            <a:avLst/>
          </a:prstGeom>
          <a:noFill/>
          <a:ln>
            <a:noFill/>
          </a:ln>
        </p:spPr>
      </p:pic>
      <p:graphicFrame>
        <p:nvGraphicFramePr>
          <p:cNvPr id="1146" name="Google Shape;1146;p66"/>
          <p:cNvGraphicFramePr/>
          <p:nvPr/>
        </p:nvGraphicFramePr>
        <p:xfrm>
          <a:off x="5479100" y="1289350"/>
          <a:ext cx="3000000" cy="3000000"/>
        </p:xfrm>
        <a:graphic>
          <a:graphicData uri="http://schemas.openxmlformats.org/drawingml/2006/table">
            <a:tbl>
              <a:tblPr>
                <a:noFill/>
                <a:tableStyleId>{E70EFB8E-60CF-428F-83C7-8FC9C497A548}</a:tableStyleId>
              </a:tblPr>
              <a:tblGrid>
                <a:gridCol w="619925"/>
                <a:gridCol w="1640525"/>
              </a:tblGrid>
              <a:tr h="43280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Trials</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9FC5E8"/>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Distance to Obstacle</a:t>
                      </a:r>
                      <a:r>
                        <a:rPr lang="en" sz="1200">
                          <a:latin typeface="Times New Roman"/>
                          <a:ea typeface="Times New Roman"/>
                          <a:cs typeface="Times New Roman"/>
                          <a:sym typeface="Times New Roman"/>
                        </a:rPr>
                        <a:t> (m)</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9FC5E8"/>
                    </a:solidFill>
                  </a:tcPr>
                </a:tc>
              </a:tr>
              <a:tr h="2545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1</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0.03</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E599"/>
                    </a:solidFill>
                  </a:tcPr>
                </a:tc>
              </a:tr>
              <a:tr h="26707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2</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0.13</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545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3</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0.09</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545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4</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0.08</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E599"/>
                    </a:solidFill>
                  </a:tcPr>
                </a:tc>
              </a:tr>
              <a:tr h="2545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5</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E599"/>
                    </a:solidFill>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0.05</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E599"/>
                    </a:solidFill>
                  </a:tcPr>
                </a:tc>
              </a:tr>
              <a:tr h="2545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6</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0.09</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545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7</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0.11</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545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8</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0.09</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54550">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9</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0.13</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12525">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10</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Times New Roman"/>
                          <a:ea typeface="Times New Roman"/>
                          <a:cs typeface="Times New Roman"/>
                          <a:sym typeface="Times New Roman"/>
                        </a:rPr>
                        <a:t>0</a:t>
                      </a:r>
                      <a:r>
                        <a:rPr lang="en" sz="1200">
                          <a:latin typeface="Times New Roman"/>
                          <a:ea typeface="Times New Roman"/>
                          <a:cs typeface="Times New Roman"/>
                          <a:sym typeface="Times New Roman"/>
                        </a:rPr>
                        <a:t>.12</a:t>
                      </a:r>
                      <a:endParaRPr sz="1200">
                        <a:latin typeface="Times New Roman"/>
                        <a:ea typeface="Times New Roman"/>
                        <a:cs typeface="Times New Roman"/>
                        <a:sym typeface="Times New Roman"/>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pic>
        <p:nvPicPr>
          <p:cNvPr id="1147" name="Google Shape;1147;p66"/>
          <p:cNvPicPr preferRelativeResize="0"/>
          <p:nvPr/>
        </p:nvPicPr>
        <p:blipFill>
          <a:blip r:embed="rId4">
            <a:alphaModFix/>
          </a:blip>
          <a:stretch>
            <a:fillRect/>
          </a:stretch>
        </p:blipFill>
        <p:spPr>
          <a:xfrm>
            <a:off x="186575" y="1531379"/>
            <a:ext cx="5174300" cy="3110084"/>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1" name="Shape 1151"/>
        <p:cNvGrpSpPr/>
        <p:nvPr/>
      </p:nvGrpSpPr>
      <p:grpSpPr>
        <a:xfrm>
          <a:off x="0" y="0"/>
          <a:ext cx="0" cy="0"/>
          <a:chOff x="0" y="0"/>
          <a:chExt cx="0" cy="0"/>
        </a:xfrm>
      </p:grpSpPr>
      <p:sp>
        <p:nvSpPr>
          <p:cNvPr id="1152" name="Google Shape;1152;p67"/>
          <p:cNvSpPr txBox="1"/>
          <p:nvPr>
            <p:ph type="title"/>
          </p:nvPr>
        </p:nvSpPr>
        <p:spPr>
          <a:xfrm>
            <a:off x="893375" y="251700"/>
            <a:ext cx="7696500" cy="572700"/>
          </a:xfrm>
          <a:prstGeom prst="rect">
            <a:avLst/>
          </a:prstGeom>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lang="en" sz="2700">
                <a:solidFill>
                  <a:srgbClr val="1C2026"/>
                </a:solidFill>
                <a:latin typeface="Playfair Display"/>
                <a:ea typeface="Playfair Display"/>
                <a:cs typeface="Playfair Display"/>
                <a:sym typeface="Playfair Display"/>
              </a:rPr>
              <a:t>Challenges - handling packets over network</a:t>
            </a:r>
            <a:endParaRPr/>
          </a:p>
        </p:txBody>
      </p:sp>
      <p:sp>
        <p:nvSpPr>
          <p:cNvPr id="1153" name="Google Shape;1153;p67"/>
          <p:cNvSpPr txBox="1"/>
          <p:nvPr/>
        </p:nvSpPr>
        <p:spPr>
          <a:xfrm>
            <a:off x="745350" y="1141850"/>
            <a:ext cx="7653300" cy="3940500"/>
          </a:xfrm>
          <a:prstGeom prst="rect">
            <a:avLst/>
          </a:prstGeom>
          <a:noFill/>
          <a:ln>
            <a:noFill/>
          </a:ln>
        </p:spPr>
        <p:txBody>
          <a:bodyPr anchorCtr="0" anchor="t" bIns="0" lIns="0" spcFirstLastPara="1" rIns="0" wrap="square" tIns="0">
            <a:spAutoFit/>
          </a:bodyPr>
          <a:lstStyle/>
          <a:p>
            <a:pPr indent="0" lvl="0" marL="0" rtl="0" algn="l">
              <a:lnSpc>
                <a:spcPct val="150000"/>
              </a:lnSpc>
              <a:spcBef>
                <a:spcPts val="0"/>
              </a:spcBef>
              <a:spcAft>
                <a:spcPts val="0"/>
              </a:spcAft>
              <a:buNone/>
            </a:pPr>
            <a:r>
              <a:rPr lang="en" sz="1600" u="sng">
                <a:solidFill>
                  <a:srgbClr val="1C2026"/>
                </a:solidFill>
                <a:latin typeface="Times New Roman"/>
                <a:ea typeface="Times New Roman"/>
                <a:cs typeface="Times New Roman"/>
                <a:sym typeface="Times New Roman"/>
              </a:rPr>
              <a:t>Proposed Solution</a:t>
            </a:r>
            <a:endParaRPr sz="1600" u="sng">
              <a:solidFill>
                <a:srgbClr val="1C2026"/>
              </a:solidFill>
              <a:latin typeface="Times New Roman"/>
              <a:ea typeface="Times New Roman"/>
              <a:cs typeface="Times New Roman"/>
              <a:sym typeface="Times New Roman"/>
            </a:endParaRPr>
          </a:p>
          <a:p>
            <a:pPr indent="-330200" lvl="0" marL="457200" rtl="0" algn="l">
              <a:lnSpc>
                <a:spcPct val="150000"/>
              </a:lnSpc>
              <a:spcBef>
                <a:spcPts val="0"/>
              </a:spcBef>
              <a:spcAft>
                <a:spcPts val="0"/>
              </a:spcAft>
              <a:buClr>
                <a:srgbClr val="1C2026"/>
              </a:buClr>
              <a:buSzPts val="1600"/>
              <a:buFont typeface="Times New Roman"/>
              <a:buChar char="●"/>
            </a:pPr>
            <a:r>
              <a:rPr lang="en" sz="1600">
                <a:solidFill>
                  <a:srgbClr val="1C2026"/>
                </a:solidFill>
                <a:latin typeface="Times New Roman"/>
                <a:ea typeface="Times New Roman"/>
                <a:cs typeface="Times New Roman"/>
                <a:sym typeface="Times New Roman"/>
              </a:rPr>
              <a:t>ESP32 AP + </a:t>
            </a:r>
            <a:r>
              <a:rPr lang="en" sz="1600">
                <a:solidFill>
                  <a:srgbClr val="1C2026"/>
                </a:solidFill>
                <a:latin typeface="Times New Roman"/>
                <a:ea typeface="Times New Roman"/>
                <a:cs typeface="Times New Roman"/>
                <a:sym typeface="Times New Roman"/>
              </a:rPr>
              <a:t>Telemetry</a:t>
            </a:r>
            <a:r>
              <a:rPr lang="en" sz="1600">
                <a:solidFill>
                  <a:srgbClr val="1C2026"/>
                </a:solidFill>
                <a:latin typeface="Times New Roman"/>
                <a:ea typeface="Times New Roman"/>
                <a:cs typeface="Times New Roman"/>
                <a:sym typeface="Times New Roman"/>
              </a:rPr>
              <a:t> Web Server</a:t>
            </a:r>
            <a:endParaRPr sz="1600">
              <a:solidFill>
                <a:srgbClr val="1C2026"/>
              </a:solidFill>
              <a:latin typeface="Times New Roman"/>
              <a:ea typeface="Times New Roman"/>
              <a:cs typeface="Times New Roman"/>
              <a:sym typeface="Times New Roman"/>
            </a:endParaRPr>
          </a:p>
          <a:p>
            <a:pPr indent="-330200" lvl="1" marL="914400" rtl="0" algn="l">
              <a:lnSpc>
                <a:spcPct val="150000"/>
              </a:lnSpc>
              <a:spcBef>
                <a:spcPts val="0"/>
              </a:spcBef>
              <a:spcAft>
                <a:spcPts val="0"/>
              </a:spcAft>
              <a:buClr>
                <a:srgbClr val="1C2026"/>
              </a:buClr>
              <a:buSzPts val="1600"/>
              <a:buFont typeface="Times New Roman"/>
              <a:buChar char="○"/>
            </a:pPr>
            <a:r>
              <a:rPr lang="en" sz="1600">
                <a:solidFill>
                  <a:srgbClr val="1C2026"/>
                </a:solidFill>
                <a:latin typeface="Times New Roman"/>
                <a:ea typeface="Times New Roman"/>
                <a:cs typeface="Times New Roman"/>
                <a:sym typeface="Times New Roman"/>
              </a:rPr>
              <a:t>Configured the ESP32 as a WiFi AP hosting a mini HTTP server</a:t>
            </a:r>
            <a:endParaRPr sz="1600">
              <a:solidFill>
                <a:srgbClr val="1C2026"/>
              </a:solidFill>
              <a:latin typeface="Times New Roman"/>
              <a:ea typeface="Times New Roman"/>
              <a:cs typeface="Times New Roman"/>
              <a:sym typeface="Times New Roman"/>
            </a:endParaRPr>
          </a:p>
          <a:p>
            <a:pPr indent="-330200" lvl="1" marL="914400" rtl="0" algn="l">
              <a:lnSpc>
                <a:spcPct val="150000"/>
              </a:lnSpc>
              <a:spcBef>
                <a:spcPts val="0"/>
              </a:spcBef>
              <a:spcAft>
                <a:spcPts val="0"/>
              </a:spcAft>
              <a:buClr>
                <a:srgbClr val="1C2026"/>
              </a:buClr>
              <a:buSzPts val="1600"/>
              <a:buFont typeface="Times New Roman"/>
              <a:buChar char="○"/>
            </a:pPr>
            <a:r>
              <a:rPr lang="en" sz="1600">
                <a:solidFill>
                  <a:srgbClr val="1C2026"/>
                </a:solidFill>
                <a:latin typeface="Times New Roman"/>
                <a:ea typeface="Times New Roman"/>
                <a:cs typeface="Times New Roman"/>
                <a:sym typeface="Times New Roman"/>
              </a:rPr>
              <a:t>Bridged MQTT data by publishing packets to be exposed in the web-server.</a:t>
            </a:r>
            <a:endParaRPr sz="1600">
              <a:solidFill>
                <a:srgbClr val="1C2026"/>
              </a:solidFill>
              <a:latin typeface="Times New Roman"/>
              <a:ea typeface="Times New Roman"/>
              <a:cs typeface="Times New Roman"/>
              <a:sym typeface="Times New Roman"/>
            </a:endParaRPr>
          </a:p>
          <a:p>
            <a:pPr indent="-330200" lvl="1" marL="914400" rtl="0" algn="l">
              <a:lnSpc>
                <a:spcPct val="150000"/>
              </a:lnSpc>
              <a:spcBef>
                <a:spcPts val="0"/>
              </a:spcBef>
              <a:spcAft>
                <a:spcPts val="0"/>
              </a:spcAft>
              <a:buClr>
                <a:srgbClr val="1C2026"/>
              </a:buClr>
              <a:buSzPts val="1600"/>
              <a:buFont typeface="Times New Roman"/>
              <a:buChar char="○"/>
            </a:pPr>
            <a:r>
              <a:rPr lang="en" sz="1600">
                <a:solidFill>
                  <a:srgbClr val="1C2026"/>
                </a:solidFill>
                <a:latin typeface="Times New Roman"/>
                <a:ea typeface="Times New Roman"/>
                <a:cs typeface="Times New Roman"/>
                <a:sym typeface="Times New Roman"/>
              </a:rPr>
              <a:t>Mocked telemetry packets over the network to test how the backend and frontend handle incoming data.</a:t>
            </a:r>
            <a:endParaRPr sz="1600">
              <a:solidFill>
                <a:srgbClr val="1C2026"/>
              </a:solidFill>
              <a:latin typeface="Times New Roman"/>
              <a:ea typeface="Times New Roman"/>
              <a:cs typeface="Times New Roman"/>
              <a:sym typeface="Times New Roman"/>
            </a:endParaRPr>
          </a:p>
          <a:p>
            <a:pPr indent="-330200" lvl="1" marL="914400" rtl="0" algn="l">
              <a:lnSpc>
                <a:spcPct val="150000"/>
              </a:lnSpc>
              <a:spcBef>
                <a:spcPts val="0"/>
              </a:spcBef>
              <a:spcAft>
                <a:spcPts val="0"/>
              </a:spcAft>
              <a:buClr>
                <a:srgbClr val="1C2026"/>
              </a:buClr>
              <a:buSzPts val="1600"/>
              <a:buFont typeface="Times New Roman"/>
              <a:buChar char="○"/>
            </a:pPr>
            <a:r>
              <a:rPr lang="en" sz="1600">
                <a:solidFill>
                  <a:srgbClr val="1C2026"/>
                </a:solidFill>
                <a:latin typeface="Times New Roman"/>
                <a:ea typeface="Times New Roman"/>
                <a:cs typeface="Times New Roman"/>
                <a:sym typeface="Times New Roman"/>
              </a:rPr>
              <a:t>Sent frequent POSTs to the server, and GETs to the app to correctly display the RFID messages.</a:t>
            </a:r>
            <a:endParaRPr sz="1600">
              <a:solidFill>
                <a:srgbClr val="1C2026"/>
              </a:solidFill>
              <a:latin typeface="Times New Roman"/>
              <a:ea typeface="Times New Roman"/>
              <a:cs typeface="Times New Roman"/>
              <a:sym typeface="Times New Roman"/>
            </a:endParaRPr>
          </a:p>
          <a:p>
            <a:pPr indent="-330200" lvl="0" marL="457200" rtl="0" algn="l">
              <a:lnSpc>
                <a:spcPct val="150000"/>
              </a:lnSpc>
              <a:spcBef>
                <a:spcPts val="0"/>
              </a:spcBef>
              <a:spcAft>
                <a:spcPts val="0"/>
              </a:spcAft>
              <a:buClr>
                <a:srgbClr val="1C2026"/>
              </a:buClr>
              <a:buSzPts val="1600"/>
              <a:buFont typeface="Times New Roman"/>
              <a:buChar char="●"/>
            </a:pPr>
            <a:r>
              <a:rPr lang="en" sz="1600">
                <a:solidFill>
                  <a:srgbClr val="1C2026"/>
                </a:solidFill>
                <a:latin typeface="Times New Roman"/>
                <a:ea typeface="Times New Roman"/>
                <a:cs typeface="Times New Roman"/>
                <a:sym typeface="Times New Roman"/>
              </a:rPr>
              <a:t>Raspberry Pi 5 Web Server (Livemap &amp; Livestream)</a:t>
            </a:r>
            <a:endParaRPr sz="1600">
              <a:solidFill>
                <a:srgbClr val="1C2026"/>
              </a:solidFill>
              <a:latin typeface="Times New Roman"/>
              <a:ea typeface="Times New Roman"/>
              <a:cs typeface="Times New Roman"/>
              <a:sym typeface="Times New Roman"/>
            </a:endParaRPr>
          </a:p>
          <a:p>
            <a:pPr indent="-330200" lvl="1" marL="914400" rtl="0" algn="l">
              <a:lnSpc>
                <a:spcPct val="150000"/>
              </a:lnSpc>
              <a:spcBef>
                <a:spcPts val="0"/>
              </a:spcBef>
              <a:spcAft>
                <a:spcPts val="0"/>
              </a:spcAft>
              <a:buClr>
                <a:srgbClr val="1C2026"/>
              </a:buClr>
              <a:buSzPts val="1600"/>
              <a:buFont typeface="Times New Roman"/>
              <a:buChar char="○"/>
            </a:pPr>
            <a:r>
              <a:rPr lang="en" sz="1600">
                <a:solidFill>
                  <a:srgbClr val="1C2026"/>
                </a:solidFill>
                <a:latin typeface="Times New Roman"/>
                <a:ea typeface="Times New Roman"/>
                <a:cs typeface="Times New Roman"/>
                <a:sym typeface="Times New Roman"/>
              </a:rPr>
              <a:t>Configured HTTP server on the RP5 to send image frames over the network. These images were decoded to allow the viewer to see the information live.</a:t>
            </a:r>
            <a:endParaRPr sz="1600">
              <a:solidFill>
                <a:srgbClr val="1C2026"/>
              </a:solidFill>
              <a:latin typeface="Times New Roman"/>
              <a:ea typeface="Times New Roman"/>
              <a:cs typeface="Times New Roman"/>
              <a:sym typeface="Times New Roman"/>
            </a:endParaRPr>
          </a:p>
        </p:txBody>
      </p:sp>
      <p:pic>
        <p:nvPicPr>
          <p:cNvPr id="1154" name="Google Shape;1154;p67"/>
          <p:cNvPicPr preferRelativeResize="0"/>
          <p:nvPr/>
        </p:nvPicPr>
        <p:blipFill rotWithShape="1">
          <a:blip r:embed="rId3">
            <a:alphaModFix/>
          </a:blip>
          <a:srcRect b="0" l="16259" r="9934" t="0"/>
          <a:stretch/>
        </p:blipFill>
        <p:spPr>
          <a:xfrm>
            <a:off x="8117400" y="0"/>
            <a:ext cx="1026599" cy="1076099"/>
          </a:xfrm>
          <a:prstGeom prst="rect">
            <a:avLst/>
          </a:prstGeom>
          <a:noFill/>
          <a:ln cap="flat" cmpd="sng" w="9525">
            <a:solidFill>
              <a:srgbClr val="1C2026"/>
            </a:solidFill>
            <a:prstDash val="solid"/>
            <a:round/>
            <a:headEnd len="sm" w="sm" type="none"/>
            <a:tailEnd len="sm" w="sm" type="none"/>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8" name="Shape 1158"/>
        <p:cNvGrpSpPr/>
        <p:nvPr/>
      </p:nvGrpSpPr>
      <p:grpSpPr>
        <a:xfrm>
          <a:off x="0" y="0"/>
          <a:ext cx="0" cy="0"/>
          <a:chOff x="0" y="0"/>
          <a:chExt cx="0" cy="0"/>
        </a:xfrm>
      </p:grpSpPr>
      <p:sp>
        <p:nvSpPr>
          <p:cNvPr id="1159" name="Google Shape;1159;p68"/>
          <p:cNvSpPr txBox="1"/>
          <p:nvPr/>
        </p:nvSpPr>
        <p:spPr>
          <a:xfrm>
            <a:off x="1365900" y="457200"/>
            <a:ext cx="75045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Administrative Content - Budget</a:t>
            </a:r>
            <a:endParaRPr sz="2800">
              <a:solidFill>
                <a:srgbClr val="1C2026"/>
              </a:solidFill>
              <a:latin typeface="Playfair Display"/>
              <a:ea typeface="Playfair Display"/>
              <a:cs typeface="Playfair Display"/>
              <a:sym typeface="Playfair Display"/>
            </a:endParaRPr>
          </a:p>
        </p:txBody>
      </p:sp>
      <p:graphicFrame>
        <p:nvGraphicFramePr>
          <p:cNvPr id="1160" name="Google Shape;1160;p68"/>
          <p:cNvGraphicFramePr/>
          <p:nvPr/>
        </p:nvGraphicFramePr>
        <p:xfrm>
          <a:off x="2490775" y="1441075"/>
          <a:ext cx="3000000" cy="3000000"/>
        </p:xfrm>
        <a:graphic>
          <a:graphicData uri="http://schemas.openxmlformats.org/drawingml/2006/table">
            <a:tbl>
              <a:tblPr>
                <a:noFill/>
                <a:tableStyleId>{722925A3-2C40-4BBC-A61F-C28316659A22}</a:tableStyleId>
              </a:tblPr>
              <a:tblGrid>
                <a:gridCol w="1419225"/>
                <a:gridCol w="1371600"/>
                <a:gridCol w="1371600"/>
              </a:tblGrid>
              <a:tr h="12700">
                <a:tc>
                  <a:txBody>
                    <a:bodyPr/>
                    <a:lstStyle/>
                    <a:p>
                      <a:pPr indent="0" lvl="0" marL="0" rtl="0" algn="ctr">
                        <a:spcBef>
                          <a:spcPts val="0"/>
                        </a:spcBef>
                        <a:spcAft>
                          <a:spcPts val="0"/>
                        </a:spcAft>
                        <a:buNone/>
                      </a:pPr>
                      <a:r>
                        <a:rPr lang="en">
                          <a:latin typeface="Times New Roman"/>
                          <a:ea typeface="Times New Roman"/>
                          <a:cs typeface="Times New Roman"/>
                          <a:sym typeface="Times New Roman"/>
                        </a:rPr>
                        <a:t>System</a:t>
                      </a:r>
                      <a:endParaRPr>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ctr">
                        <a:spcBef>
                          <a:spcPts val="0"/>
                        </a:spcBef>
                        <a:spcAft>
                          <a:spcPts val="0"/>
                        </a:spcAft>
                        <a:buNone/>
                      </a:pPr>
                      <a:r>
                        <a:rPr lang="en">
                          <a:latin typeface="Times New Roman"/>
                          <a:ea typeface="Times New Roman"/>
                          <a:cs typeface="Times New Roman"/>
                          <a:sym typeface="Times New Roman"/>
                        </a:rPr>
                        <a:t>Description</a:t>
                      </a:r>
                      <a:endParaRPr>
                        <a:latin typeface="Times New Roman"/>
                        <a:ea typeface="Times New Roman"/>
                        <a:cs typeface="Times New Roman"/>
                        <a:sym typeface="Times New Roman"/>
                      </a:endParaRPr>
                    </a:p>
                  </a:txBody>
                  <a:tcPr marT="63500" marB="63500" marR="63500" marL="63500">
                    <a:solidFill>
                      <a:srgbClr val="9FC5E8"/>
                    </a:solidFill>
                  </a:tcPr>
                </a:tc>
                <a:tc>
                  <a:txBody>
                    <a:bodyPr/>
                    <a:lstStyle/>
                    <a:p>
                      <a:pPr indent="0" lvl="0" marL="0" rtl="0" algn="ctr">
                        <a:spcBef>
                          <a:spcPts val="0"/>
                        </a:spcBef>
                        <a:spcAft>
                          <a:spcPts val="0"/>
                        </a:spcAft>
                        <a:buNone/>
                      </a:pPr>
                      <a:r>
                        <a:rPr lang="en">
                          <a:latin typeface="Times New Roman"/>
                          <a:ea typeface="Times New Roman"/>
                          <a:cs typeface="Times New Roman"/>
                          <a:sym typeface="Times New Roman"/>
                        </a:rPr>
                        <a:t>Estimated Cost</a:t>
                      </a:r>
                      <a:endParaRPr>
                        <a:latin typeface="Times New Roman"/>
                        <a:ea typeface="Times New Roman"/>
                        <a:cs typeface="Times New Roman"/>
                        <a:sym typeface="Times New Roman"/>
                      </a:endParaRPr>
                    </a:p>
                  </a:txBody>
                  <a:tcPr marT="63500" marB="63500" marR="63500" marL="63500">
                    <a:solidFill>
                      <a:srgbClr val="9FC5E8"/>
                    </a:solidFill>
                  </a:tcPr>
                </a:tc>
              </a:tr>
              <a:tr h="12700">
                <a:tc>
                  <a:txBody>
                    <a:bodyPr/>
                    <a:lstStyle/>
                    <a:p>
                      <a:pPr indent="0" lvl="0" marL="0" rtl="0" algn="ctr">
                        <a:spcBef>
                          <a:spcPts val="0"/>
                        </a:spcBef>
                        <a:spcAft>
                          <a:spcPts val="0"/>
                        </a:spcAft>
                        <a:buNone/>
                      </a:pPr>
                      <a:r>
                        <a:rPr lang="en">
                          <a:latin typeface="Times New Roman"/>
                          <a:ea typeface="Times New Roman"/>
                          <a:cs typeface="Times New Roman"/>
                          <a:sym typeface="Times New Roman"/>
                        </a:rPr>
                        <a:t>Power System</a:t>
                      </a:r>
                      <a:endParaRPr>
                        <a:latin typeface="Times New Roman"/>
                        <a:ea typeface="Times New Roman"/>
                        <a:cs typeface="Times New Roman"/>
                        <a:sym typeface="Times New Roman"/>
                      </a:endParaRPr>
                    </a:p>
                  </a:txBody>
                  <a:tcPr marT="63500" marB="63500" marR="63500" marL="63500" anchor="ctr"/>
                </a:tc>
                <a:tc>
                  <a:txBody>
                    <a:bodyPr/>
                    <a:lstStyle/>
                    <a:p>
                      <a:pPr indent="0" lvl="0" marL="0" rtl="0" algn="ctr">
                        <a:spcBef>
                          <a:spcPts val="0"/>
                        </a:spcBef>
                        <a:spcAft>
                          <a:spcPts val="0"/>
                        </a:spcAft>
                        <a:buNone/>
                      </a:pPr>
                      <a:r>
                        <a:rPr lang="en">
                          <a:latin typeface="Times New Roman"/>
                          <a:ea typeface="Times New Roman"/>
                          <a:cs typeface="Times New Roman"/>
                          <a:sym typeface="Times New Roman"/>
                        </a:rPr>
                        <a:t>VR PCBs and batteries</a:t>
                      </a:r>
                      <a:endParaRPr>
                        <a:latin typeface="Times New Roman"/>
                        <a:ea typeface="Times New Roman"/>
                        <a:cs typeface="Times New Roman"/>
                        <a:sym typeface="Times New Roman"/>
                      </a:endParaRPr>
                    </a:p>
                  </a:txBody>
                  <a:tcPr marT="63500" marB="63500" marR="63500" marL="63500" anchor="ctr"/>
                </a:tc>
                <a:tc>
                  <a:txBody>
                    <a:bodyPr/>
                    <a:lstStyle/>
                    <a:p>
                      <a:pPr indent="0" lvl="0" marL="0" rtl="0" algn="ctr">
                        <a:spcBef>
                          <a:spcPts val="0"/>
                        </a:spcBef>
                        <a:spcAft>
                          <a:spcPts val="0"/>
                        </a:spcAft>
                        <a:buNone/>
                      </a:pPr>
                      <a:r>
                        <a:rPr lang="en">
                          <a:latin typeface="Times New Roman"/>
                          <a:ea typeface="Times New Roman"/>
                          <a:cs typeface="Times New Roman"/>
                          <a:sym typeface="Times New Roman"/>
                        </a:rPr>
                        <a:t>$200</a:t>
                      </a:r>
                      <a:endParaRPr>
                        <a:latin typeface="Times New Roman"/>
                        <a:ea typeface="Times New Roman"/>
                        <a:cs typeface="Times New Roman"/>
                        <a:sym typeface="Times New Roman"/>
                      </a:endParaRPr>
                    </a:p>
                  </a:txBody>
                  <a:tcPr marT="63500" marB="63500" marR="63500" marL="63500" anchor="ctr"/>
                </a:tc>
              </a:tr>
              <a:tr h="12700">
                <a:tc>
                  <a:txBody>
                    <a:bodyPr/>
                    <a:lstStyle/>
                    <a:p>
                      <a:pPr indent="0" lvl="0" marL="0" rtl="0" algn="ctr">
                        <a:spcBef>
                          <a:spcPts val="0"/>
                        </a:spcBef>
                        <a:spcAft>
                          <a:spcPts val="0"/>
                        </a:spcAft>
                        <a:buNone/>
                      </a:pPr>
                      <a:r>
                        <a:rPr lang="en">
                          <a:latin typeface="Times New Roman"/>
                          <a:ea typeface="Times New Roman"/>
                          <a:cs typeface="Times New Roman"/>
                          <a:sym typeface="Times New Roman"/>
                        </a:rPr>
                        <a:t>Electrical Hardware System</a:t>
                      </a:r>
                      <a:endParaRPr>
                        <a:latin typeface="Times New Roman"/>
                        <a:ea typeface="Times New Roman"/>
                        <a:cs typeface="Times New Roman"/>
                        <a:sym typeface="Times New Roman"/>
                      </a:endParaRPr>
                    </a:p>
                  </a:txBody>
                  <a:tcPr marT="63500" marB="63500" marR="63500" marL="63500" anchor="ctr"/>
                </a:tc>
                <a:tc>
                  <a:txBody>
                    <a:bodyPr/>
                    <a:lstStyle/>
                    <a:p>
                      <a:pPr indent="0" lvl="0" marL="0" rtl="0" algn="ctr">
                        <a:spcBef>
                          <a:spcPts val="0"/>
                        </a:spcBef>
                        <a:spcAft>
                          <a:spcPts val="0"/>
                        </a:spcAft>
                        <a:buNone/>
                      </a:pPr>
                      <a:r>
                        <a:rPr lang="en">
                          <a:latin typeface="Times New Roman"/>
                          <a:ea typeface="Times New Roman"/>
                          <a:cs typeface="Times New Roman"/>
                          <a:sym typeface="Times New Roman"/>
                        </a:rPr>
                        <a:t>PCBs, sensors, components, and motors</a:t>
                      </a:r>
                      <a:endParaRPr>
                        <a:latin typeface="Times New Roman"/>
                        <a:ea typeface="Times New Roman"/>
                        <a:cs typeface="Times New Roman"/>
                        <a:sym typeface="Times New Roman"/>
                      </a:endParaRPr>
                    </a:p>
                  </a:txBody>
                  <a:tcPr marT="63500" marB="63500" marR="63500" marL="63500" anchor="ctr"/>
                </a:tc>
                <a:tc>
                  <a:txBody>
                    <a:bodyPr/>
                    <a:lstStyle/>
                    <a:p>
                      <a:pPr indent="0" lvl="0" marL="0" rtl="0" algn="ctr">
                        <a:spcBef>
                          <a:spcPts val="0"/>
                        </a:spcBef>
                        <a:spcAft>
                          <a:spcPts val="0"/>
                        </a:spcAft>
                        <a:buNone/>
                      </a:pPr>
                      <a:r>
                        <a:rPr lang="en">
                          <a:latin typeface="Times New Roman"/>
                          <a:ea typeface="Times New Roman"/>
                          <a:cs typeface="Times New Roman"/>
                          <a:sym typeface="Times New Roman"/>
                        </a:rPr>
                        <a:t>$500</a:t>
                      </a:r>
                      <a:endParaRPr>
                        <a:latin typeface="Times New Roman"/>
                        <a:ea typeface="Times New Roman"/>
                        <a:cs typeface="Times New Roman"/>
                        <a:sym typeface="Times New Roman"/>
                      </a:endParaRPr>
                    </a:p>
                  </a:txBody>
                  <a:tcPr marT="63500" marB="63500" marR="63500" marL="63500" anchor="ctr"/>
                </a:tc>
              </a:tr>
              <a:tr h="12700">
                <a:tc>
                  <a:txBody>
                    <a:bodyPr/>
                    <a:lstStyle/>
                    <a:p>
                      <a:pPr indent="0" lvl="0" marL="0" rtl="0" algn="ctr">
                        <a:spcBef>
                          <a:spcPts val="0"/>
                        </a:spcBef>
                        <a:spcAft>
                          <a:spcPts val="0"/>
                        </a:spcAft>
                        <a:buNone/>
                      </a:pPr>
                      <a:r>
                        <a:rPr lang="en">
                          <a:latin typeface="Times New Roman"/>
                          <a:ea typeface="Times New Roman"/>
                          <a:cs typeface="Times New Roman"/>
                          <a:sym typeface="Times New Roman"/>
                        </a:rPr>
                        <a:t>Mechanical Hardware System</a:t>
                      </a:r>
                      <a:endParaRPr>
                        <a:latin typeface="Times New Roman"/>
                        <a:ea typeface="Times New Roman"/>
                        <a:cs typeface="Times New Roman"/>
                        <a:sym typeface="Times New Roman"/>
                      </a:endParaRPr>
                    </a:p>
                  </a:txBody>
                  <a:tcPr marT="63500" marB="63500" marR="63500" marL="63500" anchor="ctr"/>
                </a:tc>
                <a:tc>
                  <a:txBody>
                    <a:bodyPr/>
                    <a:lstStyle/>
                    <a:p>
                      <a:pPr indent="0" lvl="0" marL="0" rtl="0" algn="ctr">
                        <a:spcBef>
                          <a:spcPts val="0"/>
                        </a:spcBef>
                        <a:spcAft>
                          <a:spcPts val="0"/>
                        </a:spcAft>
                        <a:buNone/>
                      </a:pPr>
                      <a:r>
                        <a:rPr lang="en">
                          <a:latin typeface="Times New Roman"/>
                          <a:ea typeface="Times New Roman"/>
                          <a:cs typeface="Times New Roman"/>
                          <a:sym typeface="Times New Roman"/>
                        </a:rPr>
                        <a:t>Chassis, screws, mounts, and wheels</a:t>
                      </a:r>
                      <a:endParaRPr>
                        <a:latin typeface="Times New Roman"/>
                        <a:ea typeface="Times New Roman"/>
                        <a:cs typeface="Times New Roman"/>
                        <a:sym typeface="Times New Roman"/>
                      </a:endParaRPr>
                    </a:p>
                  </a:txBody>
                  <a:tcPr marT="63500" marB="63500" marR="63500" marL="63500" anchor="ctr"/>
                </a:tc>
                <a:tc>
                  <a:txBody>
                    <a:bodyPr/>
                    <a:lstStyle/>
                    <a:p>
                      <a:pPr indent="0" lvl="0" marL="0" rtl="0" algn="ctr">
                        <a:spcBef>
                          <a:spcPts val="0"/>
                        </a:spcBef>
                        <a:spcAft>
                          <a:spcPts val="0"/>
                        </a:spcAft>
                        <a:buNone/>
                      </a:pPr>
                      <a:r>
                        <a:rPr lang="en">
                          <a:latin typeface="Times New Roman"/>
                          <a:ea typeface="Times New Roman"/>
                          <a:cs typeface="Times New Roman"/>
                          <a:sym typeface="Times New Roman"/>
                        </a:rPr>
                        <a:t>$75</a:t>
                      </a:r>
                      <a:endParaRPr>
                        <a:latin typeface="Times New Roman"/>
                        <a:ea typeface="Times New Roman"/>
                        <a:cs typeface="Times New Roman"/>
                        <a:sym typeface="Times New Roman"/>
                      </a:endParaRPr>
                    </a:p>
                  </a:txBody>
                  <a:tcPr marT="63500" marB="63500" marR="63500" marL="63500" anchor="ctr"/>
                </a:tc>
              </a:tr>
              <a:tr h="12700">
                <a:tc>
                  <a:txBody>
                    <a:bodyPr/>
                    <a:lstStyle/>
                    <a:p>
                      <a:pPr indent="0" lvl="0" marL="0" rtl="0" algn="ctr">
                        <a:spcBef>
                          <a:spcPts val="0"/>
                        </a:spcBef>
                        <a:spcAft>
                          <a:spcPts val="0"/>
                        </a:spcAft>
                        <a:buNone/>
                      </a:pPr>
                      <a:r>
                        <a:rPr lang="en">
                          <a:latin typeface="Times New Roman"/>
                          <a:ea typeface="Times New Roman"/>
                          <a:cs typeface="Times New Roman"/>
                          <a:sym typeface="Times New Roman"/>
                        </a:rPr>
                        <a:t>Total</a:t>
                      </a:r>
                      <a:endParaRPr>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t/>
                      </a:r>
                      <a:endParaRPr>
                        <a:latin typeface="Times New Roman"/>
                        <a:ea typeface="Times New Roman"/>
                        <a:cs typeface="Times New Roman"/>
                        <a:sym typeface="Times New Roman"/>
                      </a:endParaRPr>
                    </a:p>
                  </a:txBody>
                  <a:tcPr marT="63500" marB="63500" marR="63500" marL="63500">
                    <a:lnR cap="flat" cmpd="sng" w="12700">
                      <a:solidFill>
                        <a:srgbClr val="FBFBFB"/>
                      </a:solidFill>
                      <a:prstDash val="solid"/>
                      <a:round/>
                      <a:headEnd len="sm" w="sm" type="none"/>
                      <a:tailEnd len="sm" w="sm" type="none"/>
                    </a:lnR>
                  </a:tcPr>
                </a:tc>
                <a:tc>
                  <a:txBody>
                    <a:bodyPr/>
                    <a:lstStyle/>
                    <a:p>
                      <a:pPr indent="0" lvl="0" marL="0" rtl="0" algn="ctr">
                        <a:spcBef>
                          <a:spcPts val="0"/>
                        </a:spcBef>
                        <a:spcAft>
                          <a:spcPts val="0"/>
                        </a:spcAft>
                        <a:buNone/>
                      </a:pPr>
                      <a:r>
                        <a:rPr lang="en">
                          <a:latin typeface="Times New Roman"/>
                          <a:ea typeface="Times New Roman"/>
                          <a:cs typeface="Times New Roman"/>
                          <a:sym typeface="Times New Roman"/>
                        </a:rPr>
                        <a:t>$775</a:t>
                      </a:r>
                      <a:endParaRPr>
                        <a:latin typeface="Times New Roman"/>
                        <a:ea typeface="Times New Roman"/>
                        <a:cs typeface="Times New Roman"/>
                        <a:sym typeface="Times New Roman"/>
                      </a:endParaRPr>
                    </a:p>
                  </a:txBody>
                  <a:tcPr marT="63500" marB="63500" marR="63500" marL="63500">
                    <a:lnL cap="flat" cmpd="sng" w="12700">
                      <a:solidFill>
                        <a:srgbClr val="FBFBFB"/>
                      </a:solidFill>
                      <a:prstDash val="solid"/>
                      <a:round/>
                      <a:headEnd len="sm" w="sm" type="none"/>
                      <a:tailEnd len="sm" w="sm" type="none"/>
                    </a:lnL>
                  </a:tcPr>
                </a:tc>
              </a:tr>
            </a:tbl>
          </a:graphicData>
        </a:graphic>
      </p:graphicFrame>
      <p:pic>
        <p:nvPicPr>
          <p:cNvPr id="1161" name="Google Shape;1161;p68" title="headshot (3).jpeg"/>
          <p:cNvPicPr preferRelativeResize="0"/>
          <p:nvPr/>
        </p:nvPicPr>
        <p:blipFill>
          <a:blip r:embed="rId3">
            <a:alphaModFix/>
          </a:blip>
          <a:stretch>
            <a:fillRect/>
          </a:stretch>
        </p:blipFill>
        <p:spPr>
          <a:xfrm>
            <a:off x="8193875" y="0"/>
            <a:ext cx="950125" cy="950125"/>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5" name="Shape 1165"/>
        <p:cNvGrpSpPr/>
        <p:nvPr/>
      </p:nvGrpSpPr>
      <p:grpSpPr>
        <a:xfrm>
          <a:off x="0" y="0"/>
          <a:ext cx="0" cy="0"/>
          <a:chOff x="0" y="0"/>
          <a:chExt cx="0" cy="0"/>
        </a:xfrm>
      </p:grpSpPr>
      <p:sp>
        <p:nvSpPr>
          <p:cNvPr id="1166" name="Google Shape;1166;p69"/>
          <p:cNvSpPr txBox="1"/>
          <p:nvPr/>
        </p:nvSpPr>
        <p:spPr>
          <a:xfrm>
            <a:off x="1365900" y="457200"/>
            <a:ext cx="7504500" cy="3603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600">
                <a:solidFill>
                  <a:srgbClr val="1C2026"/>
                </a:solidFill>
                <a:latin typeface="Playfair Display"/>
                <a:ea typeface="Playfair Display"/>
                <a:cs typeface="Playfair Display"/>
                <a:sym typeface="Playfair Display"/>
              </a:rPr>
              <a:t>Administrative Content - Work </a:t>
            </a:r>
            <a:r>
              <a:rPr lang="en" sz="2600">
                <a:solidFill>
                  <a:srgbClr val="1C2026"/>
                </a:solidFill>
                <a:latin typeface="Playfair Display"/>
                <a:ea typeface="Playfair Display"/>
                <a:cs typeface="Playfair Display"/>
                <a:sym typeface="Playfair Display"/>
              </a:rPr>
              <a:t>Distribution</a:t>
            </a:r>
            <a:endParaRPr sz="2600">
              <a:solidFill>
                <a:srgbClr val="1C2026"/>
              </a:solidFill>
              <a:latin typeface="Playfair Display"/>
              <a:ea typeface="Playfair Display"/>
              <a:cs typeface="Playfair Display"/>
              <a:sym typeface="Playfair Display"/>
            </a:endParaRPr>
          </a:p>
        </p:txBody>
      </p:sp>
      <p:graphicFrame>
        <p:nvGraphicFramePr>
          <p:cNvPr id="1167" name="Google Shape;1167;p69"/>
          <p:cNvGraphicFramePr/>
          <p:nvPr/>
        </p:nvGraphicFramePr>
        <p:xfrm>
          <a:off x="4525025" y="1024560"/>
          <a:ext cx="3000000" cy="3000000"/>
        </p:xfrm>
        <a:graphic>
          <a:graphicData uri="http://schemas.openxmlformats.org/drawingml/2006/table">
            <a:tbl>
              <a:tblPr>
                <a:noFill/>
                <a:tableStyleId>{E70EFB8E-60CF-428F-83C7-8FC9C497A548}</a:tableStyleId>
              </a:tblPr>
              <a:tblGrid>
                <a:gridCol w="1411025"/>
                <a:gridCol w="2636825"/>
              </a:tblGrid>
              <a:tr h="518150">
                <a:tc>
                  <a:txBody>
                    <a:bodyPr/>
                    <a:lstStyle/>
                    <a:p>
                      <a:pPr indent="0" lvl="0" marL="0" rtl="0" algn="l">
                        <a:spcBef>
                          <a:spcPts val="0"/>
                        </a:spcBef>
                        <a:spcAft>
                          <a:spcPts val="0"/>
                        </a:spcAft>
                        <a:buNone/>
                      </a:pPr>
                      <a:r>
                        <a:rPr b="1" lang="en" sz="1100">
                          <a:latin typeface="Lato"/>
                          <a:ea typeface="Lato"/>
                          <a:cs typeface="Lato"/>
                          <a:sym typeface="Lato"/>
                        </a:rPr>
                        <a:t>Computer Engineering</a:t>
                      </a:r>
                      <a:endParaRPr b="1" sz="1100">
                        <a:latin typeface="Lato"/>
                        <a:ea typeface="Lato"/>
                        <a:cs typeface="Lato"/>
                        <a:sym typeface="Lato"/>
                      </a:endParaRPr>
                    </a:p>
                  </a:txBody>
                  <a:tcPr marT="91425" marB="91425" marR="91425" marL="91425">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9FC5E8"/>
                    </a:solidFill>
                  </a:tcPr>
                </a:tc>
                <a:tc>
                  <a:txBody>
                    <a:bodyPr/>
                    <a:lstStyle/>
                    <a:p>
                      <a:pPr indent="0" lvl="0" marL="0" rtl="0" algn="l">
                        <a:spcBef>
                          <a:spcPts val="0"/>
                        </a:spcBef>
                        <a:spcAft>
                          <a:spcPts val="0"/>
                        </a:spcAft>
                        <a:buNone/>
                      </a:pPr>
                      <a:r>
                        <a:rPr b="1" lang="en" sz="1100">
                          <a:latin typeface="Lato"/>
                          <a:ea typeface="Lato"/>
                          <a:cs typeface="Lato"/>
                          <a:sym typeface="Lato"/>
                        </a:rPr>
                        <a:t>Responsibilities</a:t>
                      </a:r>
                      <a:endParaRPr b="1" sz="1100">
                        <a:latin typeface="Lato"/>
                        <a:ea typeface="Lato"/>
                        <a:cs typeface="Lato"/>
                        <a:sym typeface="Lato"/>
                      </a:endParaRPr>
                    </a:p>
                  </a:txBody>
                  <a:tcPr marT="91425" marB="91425" marR="91425" marL="91425">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9FC5E8"/>
                    </a:solidFill>
                  </a:tcPr>
                </a:tc>
              </a:tr>
              <a:tr h="345425">
                <a:tc rowSpan="4">
                  <a:txBody>
                    <a:bodyPr/>
                    <a:lstStyle/>
                    <a:p>
                      <a:pPr indent="0" lvl="0" marL="0" rtl="0" algn="ctr">
                        <a:spcBef>
                          <a:spcPts val="0"/>
                        </a:spcBef>
                        <a:spcAft>
                          <a:spcPts val="0"/>
                        </a:spcAft>
                        <a:buNone/>
                      </a:pPr>
                      <a:r>
                        <a:rPr lang="en" sz="1100">
                          <a:latin typeface="Lato"/>
                          <a:ea typeface="Lato"/>
                          <a:cs typeface="Lato"/>
                          <a:sym typeface="Lato"/>
                        </a:rPr>
                        <a:t>Riley Newport</a:t>
                      </a:r>
                      <a:endParaRPr sz="1100">
                        <a:latin typeface="Lato"/>
                        <a:ea typeface="Lato"/>
                        <a:cs typeface="Lato"/>
                        <a:sym typeface="Lato"/>
                      </a:endParaRPr>
                    </a:p>
                  </a:txBody>
                  <a:tcPr marT="91425" marB="91425" marR="91425" marL="91425" anchor="ctr">
                    <a:lnT cap="flat" cmpd="sng" w="9525">
                      <a:solidFill>
                        <a:srgbClr val="666666"/>
                      </a:solidFill>
                      <a:prstDash val="solid"/>
                      <a:round/>
                      <a:headEnd len="sm" w="sm" type="none"/>
                      <a:tailEnd len="sm" w="sm" type="none"/>
                    </a:lnT>
                  </a:tcPr>
                </a:tc>
                <a:tc>
                  <a:txBody>
                    <a:bodyPr/>
                    <a:lstStyle/>
                    <a:p>
                      <a:pPr indent="0" lvl="0" marL="0" rtl="0" algn="l">
                        <a:spcBef>
                          <a:spcPts val="0"/>
                        </a:spcBef>
                        <a:spcAft>
                          <a:spcPts val="0"/>
                        </a:spcAft>
                        <a:buNone/>
                      </a:pPr>
                      <a:r>
                        <a:rPr lang="en" sz="1100">
                          <a:latin typeface="Lato"/>
                          <a:ea typeface="Lato"/>
                          <a:cs typeface="Lato"/>
                          <a:sym typeface="Lato"/>
                        </a:rPr>
                        <a:t>MCU Software Development</a:t>
                      </a:r>
                      <a:endParaRPr sz="1100">
                        <a:latin typeface="Lato"/>
                        <a:ea typeface="Lato"/>
                        <a:cs typeface="Lato"/>
                        <a:sym typeface="Lato"/>
                      </a:endParaRPr>
                    </a:p>
                  </a:txBody>
                  <a:tcPr marT="91425" marB="91425" marR="91425" marL="91425">
                    <a:lnT cap="flat" cmpd="sng" w="9525">
                      <a:solidFill>
                        <a:srgbClr val="666666"/>
                      </a:solidFill>
                      <a:prstDash val="solid"/>
                      <a:round/>
                      <a:headEnd len="sm" w="sm" type="none"/>
                      <a:tailEnd len="sm" w="sm" type="none"/>
                    </a:lnT>
                  </a:tcPr>
                </a:tc>
              </a:tr>
              <a:tr h="345425">
                <a:tc vMerge="1"/>
                <a:tc>
                  <a:txBody>
                    <a:bodyPr/>
                    <a:lstStyle/>
                    <a:p>
                      <a:pPr indent="0" lvl="0" marL="0" rtl="0" algn="l">
                        <a:spcBef>
                          <a:spcPts val="0"/>
                        </a:spcBef>
                        <a:spcAft>
                          <a:spcPts val="0"/>
                        </a:spcAft>
                        <a:buNone/>
                      </a:pPr>
                      <a:r>
                        <a:rPr lang="en" sz="1100">
                          <a:latin typeface="Lato"/>
                          <a:ea typeface="Lato"/>
                          <a:cs typeface="Lato"/>
                          <a:sym typeface="Lato"/>
                        </a:rPr>
                        <a:t>MCU/Sensor Interfacing</a:t>
                      </a:r>
                      <a:endParaRPr sz="1100">
                        <a:latin typeface="Lato"/>
                        <a:ea typeface="Lato"/>
                        <a:cs typeface="Lato"/>
                        <a:sym typeface="Lato"/>
                      </a:endParaRPr>
                    </a:p>
                  </a:txBody>
                  <a:tcPr marT="91425" marB="91425" marR="91425" marL="91425"/>
                </a:tc>
              </a:tr>
              <a:tr h="169900">
                <a:tc vMerge="1"/>
                <a:tc>
                  <a:txBody>
                    <a:bodyPr/>
                    <a:lstStyle/>
                    <a:p>
                      <a:pPr indent="0" lvl="0" marL="0" rtl="0" algn="l">
                        <a:spcBef>
                          <a:spcPts val="0"/>
                        </a:spcBef>
                        <a:spcAft>
                          <a:spcPts val="0"/>
                        </a:spcAft>
                        <a:buNone/>
                      </a:pPr>
                      <a:r>
                        <a:rPr lang="en" sz="1100">
                          <a:latin typeface="Lato"/>
                          <a:ea typeface="Lato"/>
                          <a:cs typeface="Lato"/>
                          <a:sym typeface="Lato"/>
                        </a:rPr>
                        <a:t>MCU/Raspberry Pi Communication</a:t>
                      </a:r>
                      <a:endParaRPr sz="1100">
                        <a:latin typeface="Lato"/>
                        <a:ea typeface="Lato"/>
                        <a:cs typeface="Lato"/>
                        <a:sym typeface="Lato"/>
                      </a:endParaRPr>
                    </a:p>
                  </a:txBody>
                  <a:tcPr marT="91425" marB="91425" marR="91425" marL="91425"/>
                </a:tc>
              </a:tr>
              <a:tr h="243925">
                <a:tc vMerge="1"/>
                <a:tc>
                  <a:txBody>
                    <a:bodyPr/>
                    <a:lstStyle/>
                    <a:p>
                      <a:pPr indent="0" lvl="0" marL="0" rtl="0" algn="l">
                        <a:spcBef>
                          <a:spcPts val="0"/>
                        </a:spcBef>
                        <a:spcAft>
                          <a:spcPts val="0"/>
                        </a:spcAft>
                        <a:buNone/>
                      </a:pPr>
                      <a:r>
                        <a:rPr lang="en" sz="1100">
                          <a:latin typeface="Lato"/>
                          <a:ea typeface="Lato"/>
                          <a:cs typeface="Lato"/>
                          <a:sym typeface="Lato"/>
                        </a:rPr>
                        <a:t>Motor Control</a:t>
                      </a:r>
                      <a:endParaRPr sz="1100">
                        <a:latin typeface="Lato"/>
                        <a:ea typeface="Lato"/>
                        <a:cs typeface="Lato"/>
                        <a:sym typeface="Lato"/>
                      </a:endParaRPr>
                    </a:p>
                  </a:txBody>
                  <a:tcPr marT="91425" marB="91425" marR="91425" marL="91425"/>
                </a:tc>
              </a:tr>
            </a:tbl>
          </a:graphicData>
        </a:graphic>
      </p:graphicFrame>
      <p:graphicFrame>
        <p:nvGraphicFramePr>
          <p:cNvPr id="1168" name="Google Shape;1168;p69"/>
          <p:cNvGraphicFramePr/>
          <p:nvPr/>
        </p:nvGraphicFramePr>
        <p:xfrm>
          <a:off x="477200" y="2944560"/>
          <a:ext cx="3000000" cy="3000000"/>
        </p:xfrm>
        <a:graphic>
          <a:graphicData uri="http://schemas.openxmlformats.org/drawingml/2006/table">
            <a:tbl>
              <a:tblPr>
                <a:noFill/>
                <a:tableStyleId>{E70EFB8E-60CF-428F-83C7-8FC9C497A548}</a:tableStyleId>
              </a:tblPr>
              <a:tblGrid>
                <a:gridCol w="1375425"/>
                <a:gridCol w="2672425"/>
              </a:tblGrid>
              <a:tr h="409450">
                <a:tc>
                  <a:txBody>
                    <a:bodyPr/>
                    <a:lstStyle/>
                    <a:p>
                      <a:pPr indent="0" lvl="0" marL="0" rtl="0" algn="l">
                        <a:spcBef>
                          <a:spcPts val="0"/>
                        </a:spcBef>
                        <a:spcAft>
                          <a:spcPts val="0"/>
                        </a:spcAft>
                        <a:buNone/>
                      </a:pPr>
                      <a:r>
                        <a:rPr b="1" lang="en" sz="1100">
                          <a:latin typeface="Lato"/>
                          <a:ea typeface="Lato"/>
                          <a:cs typeface="Lato"/>
                          <a:sym typeface="Lato"/>
                        </a:rPr>
                        <a:t>Computer Engineering</a:t>
                      </a:r>
                      <a:endParaRPr b="1" sz="1100">
                        <a:latin typeface="Lato"/>
                        <a:ea typeface="Lato"/>
                        <a:cs typeface="Lato"/>
                        <a:sym typeface="Lato"/>
                      </a:endParaRPr>
                    </a:p>
                  </a:txBody>
                  <a:tcPr marT="91425" marB="91425" marR="91425" marL="91425">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9FC5E8"/>
                    </a:solidFill>
                  </a:tcPr>
                </a:tc>
                <a:tc>
                  <a:txBody>
                    <a:bodyPr/>
                    <a:lstStyle/>
                    <a:p>
                      <a:pPr indent="0" lvl="0" marL="0" rtl="0" algn="l">
                        <a:spcBef>
                          <a:spcPts val="0"/>
                        </a:spcBef>
                        <a:spcAft>
                          <a:spcPts val="0"/>
                        </a:spcAft>
                        <a:buNone/>
                      </a:pPr>
                      <a:r>
                        <a:rPr b="1" lang="en" sz="1100">
                          <a:latin typeface="Lato"/>
                          <a:ea typeface="Lato"/>
                          <a:cs typeface="Lato"/>
                          <a:sym typeface="Lato"/>
                        </a:rPr>
                        <a:t>Responsibilities</a:t>
                      </a:r>
                      <a:endParaRPr b="1" sz="1100">
                        <a:latin typeface="Lato"/>
                        <a:ea typeface="Lato"/>
                        <a:cs typeface="Lato"/>
                        <a:sym typeface="Lato"/>
                      </a:endParaRPr>
                    </a:p>
                  </a:txBody>
                  <a:tcPr marT="91425" marB="91425" marR="91425" marL="91425">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9FC5E8"/>
                    </a:solidFill>
                  </a:tcPr>
                </a:tc>
              </a:tr>
              <a:tr h="276975">
                <a:tc rowSpan="4">
                  <a:txBody>
                    <a:bodyPr/>
                    <a:lstStyle/>
                    <a:p>
                      <a:pPr indent="0" lvl="0" marL="0" rtl="0" algn="ctr">
                        <a:spcBef>
                          <a:spcPts val="0"/>
                        </a:spcBef>
                        <a:spcAft>
                          <a:spcPts val="0"/>
                        </a:spcAft>
                        <a:buNone/>
                      </a:pPr>
                      <a:r>
                        <a:rPr lang="en" sz="1100">
                          <a:latin typeface="Lato"/>
                          <a:ea typeface="Lato"/>
                          <a:cs typeface="Lato"/>
                          <a:sym typeface="Lato"/>
                        </a:rPr>
                        <a:t>Melyia Ince-Ingram</a:t>
                      </a:r>
                      <a:endParaRPr sz="1100">
                        <a:latin typeface="Lato"/>
                        <a:ea typeface="Lato"/>
                        <a:cs typeface="Lato"/>
                        <a:sym typeface="Lato"/>
                      </a:endParaRPr>
                    </a:p>
                  </a:txBody>
                  <a:tcPr marT="91425" marB="91425" marR="91425" marL="91425" anchor="ctr">
                    <a:lnT cap="flat" cmpd="sng" w="9525">
                      <a:solidFill>
                        <a:srgbClr val="666666"/>
                      </a:solidFill>
                      <a:prstDash val="solid"/>
                      <a:round/>
                      <a:headEnd len="sm" w="sm" type="none"/>
                      <a:tailEnd len="sm" w="sm" type="none"/>
                    </a:lnT>
                  </a:tcPr>
                </a:tc>
                <a:tc>
                  <a:txBody>
                    <a:bodyPr/>
                    <a:lstStyle/>
                    <a:p>
                      <a:pPr indent="0" lvl="0" marL="0" rtl="0" algn="l">
                        <a:spcBef>
                          <a:spcPts val="0"/>
                        </a:spcBef>
                        <a:spcAft>
                          <a:spcPts val="0"/>
                        </a:spcAft>
                        <a:buNone/>
                      </a:pPr>
                      <a:r>
                        <a:rPr lang="en" sz="1100">
                          <a:latin typeface="Lato"/>
                          <a:ea typeface="Lato"/>
                          <a:cs typeface="Lato"/>
                          <a:sym typeface="Lato"/>
                        </a:rPr>
                        <a:t>Robot Operating System Set up</a:t>
                      </a:r>
                      <a:endParaRPr sz="1100">
                        <a:latin typeface="Lato"/>
                        <a:ea typeface="Lato"/>
                        <a:cs typeface="Lato"/>
                        <a:sym typeface="Lato"/>
                      </a:endParaRPr>
                    </a:p>
                  </a:txBody>
                  <a:tcPr marT="91425" marB="91425" marR="91425" marL="91425">
                    <a:lnT cap="flat" cmpd="sng" w="9525">
                      <a:solidFill>
                        <a:srgbClr val="666666"/>
                      </a:solidFill>
                      <a:prstDash val="solid"/>
                      <a:round/>
                      <a:headEnd len="sm" w="sm" type="none"/>
                      <a:tailEnd len="sm" w="sm" type="none"/>
                    </a:lnT>
                  </a:tcPr>
                </a:tc>
              </a:tr>
              <a:tr h="276975">
                <a:tc vMerge="1"/>
                <a:tc>
                  <a:txBody>
                    <a:bodyPr/>
                    <a:lstStyle/>
                    <a:p>
                      <a:pPr indent="0" lvl="0" marL="0" rtl="0" algn="l">
                        <a:spcBef>
                          <a:spcPts val="0"/>
                        </a:spcBef>
                        <a:spcAft>
                          <a:spcPts val="0"/>
                        </a:spcAft>
                        <a:buNone/>
                      </a:pPr>
                      <a:r>
                        <a:rPr lang="en" sz="1100">
                          <a:latin typeface="Lato"/>
                          <a:ea typeface="Lato"/>
                          <a:cs typeface="Lato"/>
                          <a:sym typeface="Lato"/>
                        </a:rPr>
                        <a:t>SLAM - Sensor Configuration</a:t>
                      </a:r>
                      <a:endParaRPr sz="1100">
                        <a:latin typeface="Lato"/>
                        <a:ea typeface="Lato"/>
                        <a:cs typeface="Lato"/>
                        <a:sym typeface="Lato"/>
                      </a:endParaRPr>
                    </a:p>
                  </a:txBody>
                  <a:tcPr marT="91425" marB="91425" marR="91425" marL="91425"/>
                </a:tc>
              </a:tr>
              <a:tr h="276975">
                <a:tc vMerge="1"/>
                <a:tc>
                  <a:txBody>
                    <a:bodyPr/>
                    <a:lstStyle/>
                    <a:p>
                      <a:pPr indent="0" lvl="0" marL="0" rtl="0" algn="l">
                        <a:spcBef>
                          <a:spcPts val="0"/>
                        </a:spcBef>
                        <a:spcAft>
                          <a:spcPts val="0"/>
                        </a:spcAft>
                        <a:buNone/>
                      </a:pPr>
                      <a:r>
                        <a:rPr lang="en" sz="1100">
                          <a:latin typeface="Lato"/>
                          <a:ea typeface="Lato"/>
                          <a:cs typeface="Lato"/>
                          <a:sym typeface="Lato"/>
                        </a:rPr>
                        <a:t>Camera Calibration</a:t>
                      </a:r>
                      <a:endParaRPr sz="1100">
                        <a:latin typeface="Lato"/>
                        <a:ea typeface="Lato"/>
                        <a:cs typeface="Lato"/>
                        <a:sym typeface="Lato"/>
                      </a:endParaRPr>
                    </a:p>
                  </a:txBody>
                  <a:tcPr marT="91425" marB="91425" marR="91425" marL="91425"/>
                </a:tc>
              </a:tr>
              <a:tr h="276975">
                <a:tc vMerge="1"/>
                <a:tc>
                  <a:txBody>
                    <a:bodyPr/>
                    <a:lstStyle/>
                    <a:p>
                      <a:pPr indent="0" lvl="0" marL="0" rtl="0" algn="l">
                        <a:spcBef>
                          <a:spcPts val="0"/>
                        </a:spcBef>
                        <a:spcAft>
                          <a:spcPts val="0"/>
                        </a:spcAft>
                        <a:buNone/>
                      </a:pPr>
                      <a:r>
                        <a:rPr lang="en" sz="1100">
                          <a:latin typeface="Lato"/>
                          <a:ea typeface="Lato"/>
                          <a:cs typeface="Lato"/>
                          <a:sym typeface="Lato"/>
                        </a:rPr>
                        <a:t>Robot Simulation</a:t>
                      </a:r>
                      <a:endParaRPr sz="1100">
                        <a:latin typeface="Lato"/>
                        <a:ea typeface="Lato"/>
                        <a:cs typeface="Lato"/>
                        <a:sym typeface="Lato"/>
                      </a:endParaRPr>
                    </a:p>
                  </a:txBody>
                  <a:tcPr marT="91425" marB="91425" marR="91425" marL="91425"/>
                </a:tc>
              </a:tr>
            </a:tbl>
          </a:graphicData>
        </a:graphic>
      </p:graphicFrame>
      <p:graphicFrame>
        <p:nvGraphicFramePr>
          <p:cNvPr id="1169" name="Google Shape;1169;p69"/>
          <p:cNvGraphicFramePr/>
          <p:nvPr/>
        </p:nvGraphicFramePr>
        <p:xfrm>
          <a:off x="477200" y="1024535"/>
          <a:ext cx="3000000" cy="3000000"/>
        </p:xfrm>
        <a:graphic>
          <a:graphicData uri="http://schemas.openxmlformats.org/drawingml/2006/table">
            <a:tbl>
              <a:tblPr>
                <a:noFill/>
                <a:tableStyleId>{E70EFB8E-60CF-428F-83C7-8FC9C497A548}</a:tableStyleId>
              </a:tblPr>
              <a:tblGrid>
                <a:gridCol w="1375425"/>
                <a:gridCol w="2672425"/>
              </a:tblGrid>
              <a:tr h="275500">
                <a:tc>
                  <a:txBody>
                    <a:bodyPr/>
                    <a:lstStyle/>
                    <a:p>
                      <a:pPr indent="0" lvl="0" marL="0" rtl="0" algn="l">
                        <a:spcBef>
                          <a:spcPts val="0"/>
                        </a:spcBef>
                        <a:spcAft>
                          <a:spcPts val="0"/>
                        </a:spcAft>
                        <a:buNone/>
                      </a:pPr>
                      <a:r>
                        <a:rPr b="1" lang="en" sz="1100">
                          <a:latin typeface="Lato"/>
                          <a:ea typeface="Lato"/>
                          <a:cs typeface="Lato"/>
                          <a:sym typeface="Lato"/>
                        </a:rPr>
                        <a:t>Electrical Engineering</a:t>
                      </a:r>
                      <a:endParaRPr b="1" sz="1100">
                        <a:latin typeface="Lato"/>
                        <a:ea typeface="Lato"/>
                        <a:cs typeface="Lato"/>
                        <a:sym typeface="Lato"/>
                      </a:endParaRPr>
                    </a:p>
                  </a:txBody>
                  <a:tcPr marT="91425" marB="91425" marR="91425" marL="91425">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9FC5E8"/>
                    </a:solidFill>
                  </a:tcPr>
                </a:tc>
                <a:tc>
                  <a:txBody>
                    <a:bodyPr/>
                    <a:lstStyle/>
                    <a:p>
                      <a:pPr indent="0" lvl="0" marL="0" rtl="0" algn="l">
                        <a:spcBef>
                          <a:spcPts val="0"/>
                        </a:spcBef>
                        <a:spcAft>
                          <a:spcPts val="0"/>
                        </a:spcAft>
                        <a:buNone/>
                      </a:pPr>
                      <a:r>
                        <a:rPr b="1" lang="en" sz="1100">
                          <a:latin typeface="Lato"/>
                          <a:ea typeface="Lato"/>
                          <a:cs typeface="Lato"/>
                          <a:sym typeface="Lato"/>
                        </a:rPr>
                        <a:t>Responsibilities</a:t>
                      </a:r>
                      <a:endParaRPr b="1" sz="1100">
                        <a:latin typeface="Lato"/>
                        <a:ea typeface="Lato"/>
                        <a:cs typeface="Lato"/>
                        <a:sym typeface="Lato"/>
                      </a:endParaRPr>
                    </a:p>
                  </a:txBody>
                  <a:tcPr marT="91425" marB="91425" marR="91425" marL="91425">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9FC5E8"/>
                    </a:solidFill>
                  </a:tcPr>
                </a:tc>
              </a:tr>
              <a:tr h="186350">
                <a:tc rowSpan="4">
                  <a:txBody>
                    <a:bodyPr/>
                    <a:lstStyle/>
                    <a:p>
                      <a:pPr indent="0" lvl="0" marL="0" rtl="0" algn="ctr">
                        <a:spcBef>
                          <a:spcPts val="0"/>
                        </a:spcBef>
                        <a:spcAft>
                          <a:spcPts val="0"/>
                        </a:spcAft>
                        <a:buNone/>
                      </a:pPr>
                      <a:r>
                        <a:rPr lang="en" sz="1100">
                          <a:latin typeface="Lato"/>
                          <a:ea typeface="Lato"/>
                          <a:cs typeface="Lato"/>
                          <a:sym typeface="Lato"/>
                        </a:rPr>
                        <a:t>Ibrahim Khater</a:t>
                      </a:r>
                      <a:endParaRPr sz="1100">
                        <a:latin typeface="Lato"/>
                        <a:ea typeface="Lato"/>
                        <a:cs typeface="Lato"/>
                        <a:sym typeface="Lato"/>
                      </a:endParaRPr>
                    </a:p>
                  </a:txBody>
                  <a:tcPr marT="91425" marB="91425" marR="91425" marL="91425" anchor="ctr">
                    <a:lnT cap="flat" cmpd="sng" w="9525">
                      <a:solidFill>
                        <a:srgbClr val="666666"/>
                      </a:solidFill>
                      <a:prstDash val="solid"/>
                      <a:round/>
                      <a:headEnd len="sm" w="sm" type="none"/>
                      <a:tailEnd len="sm" w="sm" type="none"/>
                    </a:lnT>
                  </a:tcPr>
                </a:tc>
                <a:tc>
                  <a:txBody>
                    <a:bodyPr/>
                    <a:lstStyle/>
                    <a:p>
                      <a:pPr indent="0" lvl="0" marL="0" rtl="0" algn="l">
                        <a:spcBef>
                          <a:spcPts val="0"/>
                        </a:spcBef>
                        <a:spcAft>
                          <a:spcPts val="0"/>
                        </a:spcAft>
                        <a:buNone/>
                      </a:pPr>
                      <a:r>
                        <a:rPr lang="en" sz="1100">
                          <a:latin typeface="Lato"/>
                          <a:ea typeface="Lato"/>
                          <a:cs typeface="Lato"/>
                          <a:sym typeface="Lato"/>
                        </a:rPr>
                        <a:t>PCB Design and Integration</a:t>
                      </a:r>
                      <a:endParaRPr sz="1100">
                        <a:latin typeface="Lato"/>
                        <a:ea typeface="Lato"/>
                        <a:cs typeface="Lato"/>
                        <a:sym typeface="Lato"/>
                      </a:endParaRPr>
                    </a:p>
                  </a:txBody>
                  <a:tcPr marT="91425" marB="91425" marR="91425" marL="91425">
                    <a:lnT cap="flat" cmpd="sng" w="9525">
                      <a:solidFill>
                        <a:srgbClr val="666666"/>
                      </a:solidFill>
                      <a:prstDash val="solid"/>
                      <a:round/>
                      <a:headEnd len="sm" w="sm" type="none"/>
                      <a:tailEnd len="sm" w="sm" type="none"/>
                    </a:lnT>
                  </a:tcPr>
                </a:tc>
              </a:tr>
              <a:tr h="186350">
                <a:tc vMerge="1"/>
                <a:tc>
                  <a:txBody>
                    <a:bodyPr/>
                    <a:lstStyle/>
                    <a:p>
                      <a:pPr indent="0" lvl="0" marL="0" rtl="0" algn="l">
                        <a:spcBef>
                          <a:spcPts val="0"/>
                        </a:spcBef>
                        <a:spcAft>
                          <a:spcPts val="0"/>
                        </a:spcAft>
                        <a:buNone/>
                      </a:pPr>
                      <a:r>
                        <a:rPr lang="en" sz="1100">
                          <a:latin typeface="Lato"/>
                          <a:ea typeface="Lato"/>
                          <a:cs typeface="Lato"/>
                          <a:sym typeface="Lato"/>
                        </a:rPr>
                        <a:t>Power management and distribution</a:t>
                      </a:r>
                      <a:endParaRPr sz="1100">
                        <a:latin typeface="Lato"/>
                        <a:ea typeface="Lato"/>
                        <a:cs typeface="Lato"/>
                        <a:sym typeface="Lato"/>
                      </a:endParaRPr>
                    </a:p>
                  </a:txBody>
                  <a:tcPr marT="91425" marB="91425" marR="91425" marL="91425"/>
                </a:tc>
              </a:tr>
              <a:tr h="186350">
                <a:tc vMerge="1"/>
                <a:tc>
                  <a:txBody>
                    <a:bodyPr/>
                    <a:lstStyle/>
                    <a:p>
                      <a:pPr indent="0" lvl="0" marL="0" rtl="0" algn="l">
                        <a:spcBef>
                          <a:spcPts val="0"/>
                        </a:spcBef>
                        <a:spcAft>
                          <a:spcPts val="0"/>
                        </a:spcAft>
                        <a:buNone/>
                      </a:pPr>
                      <a:r>
                        <a:rPr lang="en" sz="1100">
                          <a:latin typeface="Lato"/>
                          <a:ea typeface="Lato"/>
                          <a:cs typeface="Lato"/>
                          <a:sym typeface="Lato"/>
                        </a:rPr>
                        <a:t>PCB assembly</a:t>
                      </a:r>
                      <a:endParaRPr sz="1100">
                        <a:latin typeface="Lato"/>
                        <a:ea typeface="Lato"/>
                        <a:cs typeface="Lato"/>
                        <a:sym typeface="Lato"/>
                      </a:endParaRPr>
                    </a:p>
                  </a:txBody>
                  <a:tcPr marT="91425" marB="91425" marR="91425" marL="91425"/>
                </a:tc>
              </a:tr>
              <a:tr h="186350">
                <a:tc vMerge="1"/>
                <a:tc>
                  <a:txBody>
                    <a:bodyPr/>
                    <a:lstStyle/>
                    <a:p>
                      <a:pPr indent="0" lvl="0" marL="0" rtl="0" algn="l">
                        <a:spcBef>
                          <a:spcPts val="0"/>
                        </a:spcBef>
                        <a:spcAft>
                          <a:spcPts val="0"/>
                        </a:spcAft>
                        <a:buNone/>
                      </a:pPr>
                      <a:r>
                        <a:rPr lang="en" sz="1100">
                          <a:latin typeface="Lato"/>
                          <a:ea typeface="Lato"/>
                          <a:cs typeface="Lato"/>
                          <a:sym typeface="Lato"/>
                        </a:rPr>
                        <a:t>Chassis and mechanical design</a:t>
                      </a:r>
                      <a:endParaRPr sz="1100">
                        <a:latin typeface="Lato"/>
                        <a:ea typeface="Lato"/>
                        <a:cs typeface="Lato"/>
                        <a:sym typeface="Lato"/>
                      </a:endParaRPr>
                    </a:p>
                  </a:txBody>
                  <a:tcPr marT="91425" marB="91425" marR="91425" marL="91425"/>
                </a:tc>
              </a:tr>
            </a:tbl>
          </a:graphicData>
        </a:graphic>
      </p:graphicFrame>
      <p:graphicFrame>
        <p:nvGraphicFramePr>
          <p:cNvPr id="1170" name="Google Shape;1170;p69"/>
          <p:cNvGraphicFramePr/>
          <p:nvPr/>
        </p:nvGraphicFramePr>
        <p:xfrm>
          <a:off x="4525025" y="2944610"/>
          <a:ext cx="3000000" cy="3000000"/>
        </p:xfrm>
        <a:graphic>
          <a:graphicData uri="http://schemas.openxmlformats.org/drawingml/2006/table">
            <a:tbl>
              <a:tblPr>
                <a:noFill/>
                <a:tableStyleId>{E70EFB8E-60CF-428F-83C7-8FC9C497A548}</a:tableStyleId>
              </a:tblPr>
              <a:tblGrid>
                <a:gridCol w="1411025"/>
                <a:gridCol w="2636825"/>
              </a:tblGrid>
              <a:tr h="403925">
                <a:tc>
                  <a:txBody>
                    <a:bodyPr/>
                    <a:lstStyle/>
                    <a:p>
                      <a:pPr indent="0" lvl="0" marL="0" rtl="0" algn="l">
                        <a:spcBef>
                          <a:spcPts val="0"/>
                        </a:spcBef>
                        <a:spcAft>
                          <a:spcPts val="0"/>
                        </a:spcAft>
                        <a:buNone/>
                      </a:pPr>
                      <a:r>
                        <a:rPr b="1" lang="en" sz="1100">
                          <a:latin typeface="Lato"/>
                          <a:ea typeface="Lato"/>
                          <a:cs typeface="Lato"/>
                          <a:sym typeface="Lato"/>
                        </a:rPr>
                        <a:t>Computer Engineering</a:t>
                      </a:r>
                      <a:endParaRPr b="1" sz="1100">
                        <a:latin typeface="Lato"/>
                        <a:ea typeface="Lato"/>
                        <a:cs typeface="Lato"/>
                        <a:sym typeface="Lato"/>
                      </a:endParaRPr>
                    </a:p>
                  </a:txBody>
                  <a:tcPr marT="91425" marB="91425" marR="91425" marL="91425">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9FC5E8"/>
                    </a:solidFill>
                  </a:tcPr>
                </a:tc>
                <a:tc>
                  <a:txBody>
                    <a:bodyPr/>
                    <a:lstStyle/>
                    <a:p>
                      <a:pPr indent="0" lvl="0" marL="0" rtl="0" algn="l">
                        <a:spcBef>
                          <a:spcPts val="0"/>
                        </a:spcBef>
                        <a:spcAft>
                          <a:spcPts val="0"/>
                        </a:spcAft>
                        <a:buNone/>
                      </a:pPr>
                      <a:r>
                        <a:rPr b="1" lang="en" sz="1100">
                          <a:latin typeface="Lato"/>
                          <a:ea typeface="Lato"/>
                          <a:cs typeface="Lato"/>
                          <a:sym typeface="Lato"/>
                        </a:rPr>
                        <a:t>Responsibilities</a:t>
                      </a:r>
                      <a:endParaRPr b="1" sz="1100">
                        <a:latin typeface="Lato"/>
                        <a:ea typeface="Lato"/>
                        <a:cs typeface="Lato"/>
                        <a:sym typeface="Lato"/>
                      </a:endParaRPr>
                    </a:p>
                  </a:txBody>
                  <a:tcPr marT="91425" marB="91425" marR="91425" marL="91425">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9FC5E8"/>
                    </a:solidFill>
                  </a:tcPr>
                </a:tc>
              </a:tr>
              <a:tr h="268300">
                <a:tc rowSpan="4">
                  <a:txBody>
                    <a:bodyPr/>
                    <a:lstStyle/>
                    <a:p>
                      <a:pPr indent="0" lvl="0" marL="0" rtl="0" algn="ctr">
                        <a:spcBef>
                          <a:spcPts val="0"/>
                        </a:spcBef>
                        <a:spcAft>
                          <a:spcPts val="0"/>
                        </a:spcAft>
                        <a:buNone/>
                      </a:pPr>
                      <a:r>
                        <a:rPr lang="en" sz="1100">
                          <a:latin typeface="Lato"/>
                          <a:ea typeface="Lato"/>
                          <a:cs typeface="Lato"/>
                          <a:sym typeface="Lato"/>
                        </a:rPr>
                        <a:t>Brandon Zabawa</a:t>
                      </a:r>
                      <a:endParaRPr sz="1100">
                        <a:latin typeface="Lato"/>
                        <a:ea typeface="Lato"/>
                        <a:cs typeface="Lato"/>
                        <a:sym typeface="Lato"/>
                      </a:endParaRPr>
                    </a:p>
                  </a:txBody>
                  <a:tcPr marT="91425" marB="91425" marR="91425" marL="91425" anchor="ctr">
                    <a:lnR cap="flat" cmpd="sng" w="9525">
                      <a:solidFill>
                        <a:srgbClr val="9E9E9E"/>
                      </a:solidFill>
                      <a:prstDash val="solid"/>
                      <a:round/>
                      <a:headEnd len="sm" w="sm" type="none"/>
                      <a:tailEnd len="sm" w="sm" type="none"/>
                    </a:lnR>
                    <a:lnT cap="flat" cmpd="sng" w="9525">
                      <a:solidFill>
                        <a:srgbClr val="666666"/>
                      </a:solidFill>
                      <a:prstDash val="solid"/>
                      <a:round/>
                      <a:headEnd len="sm" w="sm" type="none"/>
                      <a:tailEnd len="sm" w="sm" type="none"/>
                    </a:lnT>
                  </a:tcPr>
                </a:tc>
                <a:tc>
                  <a:txBody>
                    <a:bodyPr/>
                    <a:lstStyle/>
                    <a:p>
                      <a:pPr indent="0" lvl="0" marL="0" rtl="0" algn="l">
                        <a:spcBef>
                          <a:spcPts val="0"/>
                        </a:spcBef>
                        <a:spcAft>
                          <a:spcPts val="0"/>
                        </a:spcAft>
                        <a:buNone/>
                      </a:pPr>
                      <a:r>
                        <a:rPr lang="en" sz="1100">
                          <a:latin typeface="Lato"/>
                          <a:ea typeface="Lato"/>
                          <a:cs typeface="Lato"/>
                          <a:sym typeface="Lato"/>
                        </a:rPr>
                        <a:t>Mobile App Dev.</a:t>
                      </a:r>
                      <a:endParaRPr sz="1100">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9E9E9E"/>
                      </a:solidFill>
                      <a:prstDash val="solid"/>
                      <a:round/>
                      <a:headEnd len="sm" w="sm" type="none"/>
                      <a:tailEnd len="sm" w="sm" type="none"/>
                    </a:lnB>
                  </a:tcPr>
                </a:tc>
              </a:tr>
              <a:tr h="268300">
                <a:tc vMerge="1"/>
                <a:tc>
                  <a:txBody>
                    <a:bodyPr/>
                    <a:lstStyle/>
                    <a:p>
                      <a:pPr indent="0" lvl="0" marL="0" rtl="0" algn="l">
                        <a:spcBef>
                          <a:spcPts val="0"/>
                        </a:spcBef>
                        <a:spcAft>
                          <a:spcPts val="0"/>
                        </a:spcAft>
                        <a:buNone/>
                      </a:pPr>
                      <a:r>
                        <a:rPr lang="en" sz="1100">
                          <a:latin typeface="Lato"/>
                          <a:ea typeface="Lato"/>
                          <a:cs typeface="Lato"/>
                          <a:sym typeface="Lato"/>
                        </a:rPr>
                        <a:t>Network Programming</a:t>
                      </a:r>
                      <a:endParaRPr sz="1100">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268300">
                <a:tc vMerge="1"/>
                <a:tc>
                  <a:txBody>
                    <a:bodyPr/>
                    <a:lstStyle/>
                    <a:p>
                      <a:pPr indent="0" lvl="0" marL="0" rtl="0" algn="l">
                        <a:spcBef>
                          <a:spcPts val="0"/>
                        </a:spcBef>
                        <a:spcAft>
                          <a:spcPts val="0"/>
                        </a:spcAft>
                        <a:buNone/>
                      </a:pPr>
                      <a:r>
                        <a:rPr lang="en" sz="1100">
                          <a:latin typeface="Lato"/>
                          <a:ea typeface="Lato"/>
                          <a:cs typeface="Lato"/>
                          <a:sym typeface="Lato"/>
                        </a:rPr>
                        <a:t>Communication between MCU &amp; App</a:t>
                      </a:r>
                      <a:endParaRPr sz="1100">
                        <a:latin typeface="Lato"/>
                        <a:ea typeface="Lato"/>
                        <a:cs typeface="Lato"/>
                        <a:sym typeface="Lato"/>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291725">
                <a:tc vMerge="1"/>
                <a:tc>
                  <a:txBody>
                    <a:bodyPr/>
                    <a:lstStyle/>
                    <a:p>
                      <a:pPr indent="0" lvl="0" marL="0" rtl="0" algn="l">
                        <a:spcBef>
                          <a:spcPts val="0"/>
                        </a:spcBef>
                        <a:spcAft>
                          <a:spcPts val="0"/>
                        </a:spcAft>
                        <a:buNone/>
                      </a:pPr>
                      <a:r>
                        <a:rPr lang="en" sz="1100">
                          <a:latin typeface="Lato"/>
                          <a:ea typeface="Lato"/>
                          <a:cs typeface="Lato"/>
                          <a:sym typeface="Lato"/>
                        </a:rPr>
                        <a:t>SW verification</a:t>
                      </a:r>
                      <a:endParaRPr sz="1100">
                        <a:latin typeface="Lato"/>
                        <a:ea typeface="Lato"/>
                        <a:cs typeface="Lato"/>
                        <a:sym typeface="Lato"/>
                      </a:endParaRPr>
                    </a:p>
                  </a:txBody>
                  <a:tcPr marT="91425" marB="91425" marR="91425" marL="91425">
                    <a:lnT cap="flat" cmpd="sng" w="9525">
                      <a:solidFill>
                        <a:srgbClr val="9E9E9E"/>
                      </a:solidFill>
                      <a:prstDash val="solid"/>
                      <a:round/>
                      <a:headEnd len="sm" w="sm" type="none"/>
                      <a:tailEnd len="sm" w="sm" type="none"/>
                    </a:lnT>
                  </a:tcPr>
                </a:tc>
              </a:tr>
            </a:tbl>
          </a:graphicData>
        </a:graphic>
      </p:graphicFrame>
      <p:pic>
        <p:nvPicPr>
          <p:cNvPr id="1171" name="Google Shape;1171;p69" title="headshot (3).jpeg"/>
          <p:cNvPicPr preferRelativeResize="0"/>
          <p:nvPr/>
        </p:nvPicPr>
        <p:blipFill>
          <a:blip r:embed="rId3">
            <a:alphaModFix/>
          </a:blip>
          <a:stretch>
            <a:fillRect/>
          </a:stretch>
        </p:blipFill>
        <p:spPr>
          <a:xfrm>
            <a:off x="8193875" y="0"/>
            <a:ext cx="950125" cy="9501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6" name="Shape 766"/>
        <p:cNvGrpSpPr/>
        <p:nvPr/>
      </p:nvGrpSpPr>
      <p:grpSpPr>
        <a:xfrm>
          <a:off x="0" y="0"/>
          <a:ext cx="0" cy="0"/>
          <a:chOff x="0" y="0"/>
          <a:chExt cx="0" cy="0"/>
        </a:xfrm>
      </p:grpSpPr>
      <p:sp>
        <p:nvSpPr>
          <p:cNvPr id="767" name="Google Shape;767;p20"/>
          <p:cNvSpPr txBox="1"/>
          <p:nvPr/>
        </p:nvSpPr>
        <p:spPr>
          <a:xfrm>
            <a:off x="4926900" y="1224525"/>
            <a:ext cx="3751800" cy="1508400"/>
          </a:xfrm>
          <a:prstGeom prst="rect">
            <a:avLst/>
          </a:prstGeom>
          <a:noFill/>
          <a:ln>
            <a:noFill/>
          </a:ln>
        </p:spPr>
        <p:txBody>
          <a:bodyPr anchorCtr="0" anchor="t" bIns="0" lIns="0" spcFirstLastPara="1" rIns="0" wrap="square" tIns="0">
            <a:spAutoFit/>
          </a:bodyPr>
          <a:lstStyle/>
          <a:p>
            <a:pPr indent="0" lvl="0" marL="0" rtl="0" algn="just">
              <a:lnSpc>
                <a:spcPct val="150000"/>
              </a:lnSpc>
              <a:spcBef>
                <a:spcPts val="0"/>
              </a:spcBef>
              <a:spcAft>
                <a:spcPts val="0"/>
              </a:spcAft>
              <a:buNone/>
            </a:pPr>
            <a:r>
              <a:rPr b="1" lang="en" u="sng">
                <a:latin typeface="Lato"/>
                <a:ea typeface="Lato"/>
                <a:cs typeface="Lato"/>
                <a:sym typeface="Lato"/>
              </a:rPr>
              <a:t>Overall Mechanical Design Details</a:t>
            </a:r>
            <a:endParaRPr u="sng">
              <a:latin typeface="Lato"/>
              <a:ea typeface="Lato"/>
              <a:cs typeface="Lato"/>
              <a:sym typeface="Lato"/>
            </a:endParaRPr>
          </a:p>
          <a:p>
            <a:pPr indent="-317500" lvl="0" marL="457200" rtl="0" algn="l">
              <a:lnSpc>
                <a:spcPct val="150000"/>
              </a:lnSpc>
              <a:spcBef>
                <a:spcPts val="0"/>
              </a:spcBef>
              <a:spcAft>
                <a:spcPts val="0"/>
              </a:spcAft>
              <a:buClr>
                <a:srgbClr val="1C2026"/>
              </a:buClr>
              <a:buSzPts val="1400"/>
              <a:buFont typeface="Lato"/>
              <a:buChar char="●"/>
            </a:pPr>
            <a:r>
              <a:rPr lang="en">
                <a:latin typeface="Lato"/>
                <a:ea typeface="Lato"/>
                <a:cs typeface="Lato"/>
                <a:sym typeface="Lato"/>
              </a:rPr>
              <a:t>2 Motor Wheels in the back</a:t>
            </a:r>
            <a:endParaRPr>
              <a:latin typeface="Lato"/>
              <a:ea typeface="Lato"/>
              <a:cs typeface="Lato"/>
              <a:sym typeface="Lato"/>
            </a:endParaRPr>
          </a:p>
          <a:p>
            <a:pPr indent="-317500" lvl="0" marL="457200" rtl="0" algn="l">
              <a:lnSpc>
                <a:spcPct val="150000"/>
              </a:lnSpc>
              <a:spcBef>
                <a:spcPts val="0"/>
              </a:spcBef>
              <a:spcAft>
                <a:spcPts val="0"/>
              </a:spcAft>
              <a:buClr>
                <a:srgbClr val="000000"/>
              </a:buClr>
              <a:buSzPts val="1400"/>
              <a:buFont typeface="Lato"/>
              <a:buChar char="●"/>
            </a:pPr>
            <a:r>
              <a:rPr lang="en">
                <a:latin typeface="Lato"/>
                <a:ea typeface="Lato"/>
                <a:cs typeface="Lato"/>
                <a:sym typeface="Lato"/>
              </a:rPr>
              <a:t>2 Caster Balls in the front</a:t>
            </a:r>
            <a:endParaRPr>
              <a:latin typeface="Lato"/>
              <a:ea typeface="Lato"/>
              <a:cs typeface="Lato"/>
              <a:sym typeface="Lato"/>
            </a:endParaRPr>
          </a:p>
          <a:p>
            <a:pPr indent="-317500" lvl="0" marL="457200" rtl="0" algn="l">
              <a:lnSpc>
                <a:spcPct val="150000"/>
              </a:lnSpc>
              <a:spcBef>
                <a:spcPts val="0"/>
              </a:spcBef>
              <a:spcAft>
                <a:spcPts val="0"/>
              </a:spcAft>
              <a:buClr>
                <a:srgbClr val="000000"/>
              </a:buClr>
              <a:buSzPts val="1400"/>
              <a:buFont typeface="Lato"/>
              <a:buChar char="●"/>
            </a:pPr>
            <a:r>
              <a:rPr lang="en">
                <a:latin typeface="Lato"/>
                <a:ea typeface="Lato"/>
                <a:cs typeface="Lato"/>
                <a:sym typeface="Lato"/>
              </a:rPr>
              <a:t>Hinge Top for Easy Access to Electronics</a:t>
            </a:r>
            <a:endParaRPr>
              <a:latin typeface="Lato"/>
              <a:ea typeface="Lato"/>
              <a:cs typeface="Lato"/>
              <a:sym typeface="Lato"/>
            </a:endParaRPr>
          </a:p>
          <a:p>
            <a:pPr indent="-317500" lvl="0" marL="457200" rtl="0" algn="l">
              <a:lnSpc>
                <a:spcPct val="150000"/>
              </a:lnSpc>
              <a:spcBef>
                <a:spcPts val="0"/>
              </a:spcBef>
              <a:spcAft>
                <a:spcPts val="0"/>
              </a:spcAft>
              <a:buClr>
                <a:srgbClr val="000000"/>
              </a:buClr>
              <a:buSzPts val="1400"/>
              <a:buFont typeface="Lato"/>
              <a:buChar char="●"/>
            </a:pPr>
            <a:r>
              <a:rPr lang="en">
                <a:latin typeface="Lato"/>
                <a:ea typeface="Lato"/>
                <a:cs typeface="Lato"/>
                <a:sym typeface="Lato"/>
              </a:rPr>
              <a:t>L x W x H = </a:t>
            </a:r>
            <a:r>
              <a:rPr b="1" lang="en">
                <a:latin typeface="Lato"/>
                <a:ea typeface="Lato"/>
                <a:cs typeface="Lato"/>
                <a:sym typeface="Lato"/>
              </a:rPr>
              <a:t>20x18x8</a:t>
            </a:r>
            <a:r>
              <a:rPr lang="en">
                <a:latin typeface="Lato"/>
                <a:ea typeface="Lato"/>
                <a:cs typeface="Lato"/>
                <a:sym typeface="Lato"/>
              </a:rPr>
              <a:t> in</a:t>
            </a:r>
            <a:endParaRPr>
              <a:latin typeface="Lato"/>
              <a:ea typeface="Lato"/>
              <a:cs typeface="Lato"/>
              <a:sym typeface="Lato"/>
            </a:endParaRPr>
          </a:p>
        </p:txBody>
      </p:sp>
      <p:sp>
        <p:nvSpPr>
          <p:cNvPr id="768" name="Google Shape;768;p20"/>
          <p:cNvSpPr txBox="1"/>
          <p:nvPr/>
        </p:nvSpPr>
        <p:spPr>
          <a:xfrm>
            <a:off x="1496550" y="439750"/>
            <a:ext cx="85944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Robot Overview</a:t>
            </a:r>
            <a:endParaRPr sz="2800">
              <a:solidFill>
                <a:srgbClr val="1C2026"/>
              </a:solidFill>
              <a:latin typeface="Playfair Display"/>
              <a:ea typeface="Playfair Display"/>
              <a:cs typeface="Playfair Display"/>
              <a:sym typeface="Playfair Display"/>
            </a:endParaRPr>
          </a:p>
        </p:txBody>
      </p:sp>
      <p:pic>
        <p:nvPicPr>
          <p:cNvPr id="769" name="Google Shape;769;p20"/>
          <p:cNvPicPr preferRelativeResize="0"/>
          <p:nvPr/>
        </p:nvPicPr>
        <p:blipFill rotWithShape="1">
          <a:blip r:embed="rId3">
            <a:alphaModFix/>
          </a:blip>
          <a:srcRect b="9028" l="0" r="0" t="10358"/>
          <a:stretch/>
        </p:blipFill>
        <p:spPr>
          <a:xfrm>
            <a:off x="8142807" y="0"/>
            <a:ext cx="1001192" cy="1076101"/>
          </a:xfrm>
          <a:prstGeom prst="rect">
            <a:avLst/>
          </a:prstGeom>
          <a:noFill/>
          <a:ln>
            <a:noFill/>
          </a:ln>
        </p:spPr>
      </p:pic>
      <p:pic>
        <p:nvPicPr>
          <p:cNvPr id="770" name="Google Shape;770;p20"/>
          <p:cNvPicPr preferRelativeResize="0"/>
          <p:nvPr/>
        </p:nvPicPr>
        <p:blipFill rotWithShape="1">
          <a:blip r:embed="rId4">
            <a:alphaModFix/>
          </a:blip>
          <a:srcRect b="18274" l="13798" r="18924" t="16034"/>
          <a:stretch/>
        </p:blipFill>
        <p:spPr>
          <a:xfrm>
            <a:off x="102050" y="1076100"/>
            <a:ext cx="2276299" cy="2021200"/>
          </a:xfrm>
          <a:prstGeom prst="rect">
            <a:avLst/>
          </a:prstGeom>
          <a:noFill/>
          <a:ln>
            <a:noFill/>
          </a:ln>
        </p:spPr>
      </p:pic>
      <p:pic>
        <p:nvPicPr>
          <p:cNvPr id="771" name="Google Shape;771;p20"/>
          <p:cNvPicPr preferRelativeResize="0"/>
          <p:nvPr/>
        </p:nvPicPr>
        <p:blipFill>
          <a:blip r:embed="rId5">
            <a:alphaModFix/>
          </a:blip>
          <a:stretch>
            <a:fillRect/>
          </a:stretch>
        </p:blipFill>
        <p:spPr>
          <a:xfrm>
            <a:off x="2507575" y="2219550"/>
            <a:ext cx="2419325" cy="26170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5" name="Shape 775"/>
        <p:cNvGrpSpPr/>
        <p:nvPr/>
      </p:nvGrpSpPr>
      <p:grpSpPr>
        <a:xfrm>
          <a:off x="0" y="0"/>
          <a:ext cx="0" cy="0"/>
          <a:chOff x="0" y="0"/>
          <a:chExt cx="0" cy="0"/>
        </a:xfrm>
      </p:grpSpPr>
      <p:sp>
        <p:nvSpPr>
          <p:cNvPr id="776" name="Google Shape;776;p21"/>
          <p:cNvSpPr txBox="1"/>
          <p:nvPr/>
        </p:nvSpPr>
        <p:spPr>
          <a:xfrm>
            <a:off x="1369700" y="428625"/>
            <a:ext cx="8600400" cy="5727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Hardware Design - </a:t>
            </a:r>
            <a:r>
              <a:rPr lang="en" sz="2800">
                <a:solidFill>
                  <a:srgbClr val="1C2026"/>
                </a:solidFill>
                <a:latin typeface="Playfair Display"/>
                <a:ea typeface="Playfair Display"/>
                <a:cs typeface="Playfair Display"/>
                <a:sym typeface="Playfair Display"/>
              </a:rPr>
              <a:t>Overall Block Diagram</a:t>
            </a:r>
            <a:endParaRPr sz="2800">
              <a:solidFill>
                <a:srgbClr val="1C2026"/>
              </a:solidFill>
              <a:latin typeface="Playfair Display"/>
              <a:ea typeface="Playfair Display"/>
              <a:cs typeface="Playfair Display"/>
              <a:sym typeface="Playfair Display"/>
            </a:endParaRPr>
          </a:p>
        </p:txBody>
      </p:sp>
      <p:pic>
        <p:nvPicPr>
          <p:cNvPr id="777" name="Google Shape;777;p21"/>
          <p:cNvPicPr preferRelativeResize="0"/>
          <p:nvPr/>
        </p:nvPicPr>
        <p:blipFill rotWithShape="1">
          <a:blip r:embed="rId3">
            <a:alphaModFix/>
          </a:blip>
          <a:srcRect b="9028" l="0" r="0" t="10358"/>
          <a:stretch/>
        </p:blipFill>
        <p:spPr>
          <a:xfrm>
            <a:off x="8142807" y="0"/>
            <a:ext cx="1001192" cy="1076101"/>
          </a:xfrm>
          <a:prstGeom prst="rect">
            <a:avLst/>
          </a:prstGeom>
          <a:noFill/>
          <a:ln>
            <a:noFill/>
          </a:ln>
        </p:spPr>
      </p:pic>
      <p:pic>
        <p:nvPicPr>
          <p:cNvPr id="778" name="Google Shape;778;p21"/>
          <p:cNvPicPr preferRelativeResize="0"/>
          <p:nvPr/>
        </p:nvPicPr>
        <p:blipFill>
          <a:blip r:embed="rId4">
            <a:alphaModFix/>
          </a:blip>
          <a:stretch>
            <a:fillRect/>
          </a:stretch>
        </p:blipFill>
        <p:spPr>
          <a:xfrm>
            <a:off x="2057399" y="1048325"/>
            <a:ext cx="5029200" cy="398312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2" name="Shape 782"/>
        <p:cNvGrpSpPr/>
        <p:nvPr/>
      </p:nvGrpSpPr>
      <p:grpSpPr>
        <a:xfrm>
          <a:off x="0" y="0"/>
          <a:ext cx="0" cy="0"/>
          <a:chOff x="0" y="0"/>
          <a:chExt cx="0" cy="0"/>
        </a:xfrm>
      </p:grpSpPr>
      <p:sp>
        <p:nvSpPr>
          <p:cNvPr id="783" name="Google Shape;783;p22"/>
          <p:cNvSpPr txBox="1"/>
          <p:nvPr/>
        </p:nvSpPr>
        <p:spPr>
          <a:xfrm>
            <a:off x="1381025" y="479750"/>
            <a:ext cx="85944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Hardware Design - Power Block Diagram</a:t>
            </a:r>
            <a:endParaRPr sz="2800">
              <a:solidFill>
                <a:srgbClr val="1C2026"/>
              </a:solidFill>
              <a:latin typeface="Playfair Display"/>
              <a:ea typeface="Playfair Display"/>
              <a:cs typeface="Playfair Display"/>
              <a:sym typeface="Playfair Display"/>
            </a:endParaRPr>
          </a:p>
        </p:txBody>
      </p:sp>
      <p:pic>
        <p:nvPicPr>
          <p:cNvPr id="784" name="Google Shape;784;p22"/>
          <p:cNvPicPr preferRelativeResize="0"/>
          <p:nvPr/>
        </p:nvPicPr>
        <p:blipFill rotWithShape="1">
          <a:blip r:embed="rId3">
            <a:alphaModFix/>
          </a:blip>
          <a:srcRect b="9028" l="0" r="0" t="10358"/>
          <a:stretch/>
        </p:blipFill>
        <p:spPr>
          <a:xfrm>
            <a:off x="8142807" y="0"/>
            <a:ext cx="1001192" cy="1076101"/>
          </a:xfrm>
          <a:prstGeom prst="rect">
            <a:avLst/>
          </a:prstGeom>
          <a:noFill/>
          <a:ln>
            <a:noFill/>
          </a:ln>
        </p:spPr>
      </p:pic>
      <p:pic>
        <p:nvPicPr>
          <p:cNvPr id="785" name="Google Shape;785;p22"/>
          <p:cNvPicPr preferRelativeResize="0"/>
          <p:nvPr/>
        </p:nvPicPr>
        <p:blipFill>
          <a:blip r:embed="rId4">
            <a:alphaModFix/>
          </a:blip>
          <a:stretch>
            <a:fillRect/>
          </a:stretch>
        </p:blipFill>
        <p:spPr>
          <a:xfrm>
            <a:off x="2905125" y="1485901"/>
            <a:ext cx="3333750" cy="21717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9" name="Shape 789"/>
        <p:cNvGrpSpPr/>
        <p:nvPr/>
      </p:nvGrpSpPr>
      <p:grpSpPr>
        <a:xfrm>
          <a:off x="0" y="0"/>
          <a:ext cx="0" cy="0"/>
          <a:chOff x="0" y="0"/>
          <a:chExt cx="0" cy="0"/>
        </a:xfrm>
      </p:grpSpPr>
      <p:pic>
        <p:nvPicPr>
          <p:cNvPr id="790" name="Google Shape;790;p23"/>
          <p:cNvPicPr preferRelativeResize="0"/>
          <p:nvPr/>
        </p:nvPicPr>
        <p:blipFill>
          <a:blip r:embed="rId3">
            <a:alphaModFix/>
          </a:blip>
          <a:stretch>
            <a:fillRect/>
          </a:stretch>
        </p:blipFill>
        <p:spPr>
          <a:xfrm>
            <a:off x="1976425" y="1578025"/>
            <a:ext cx="5191125" cy="2695575"/>
          </a:xfrm>
          <a:prstGeom prst="rect">
            <a:avLst/>
          </a:prstGeom>
          <a:noFill/>
          <a:ln>
            <a:noFill/>
          </a:ln>
        </p:spPr>
      </p:pic>
      <p:sp>
        <p:nvSpPr>
          <p:cNvPr id="791" name="Google Shape;791;p23"/>
          <p:cNvSpPr txBox="1"/>
          <p:nvPr/>
        </p:nvSpPr>
        <p:spPr>
          <a:xfrm>
            <a:off x="1379050" y="457200"/>
            <a:ext cx="6738300" cy="7758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None/>
            </a:pPr>
            <a:r>
              <a:rPr lang="en" sz="2800">
                <a:solidFill>
                  <a:srgbClr val="1C2026"/>
                </a:solidFill>
                <a:latin typeface="Playfair Display"/>
                <a:ea typeface="Playfair Display"/>
                <a:cs typeface="Playfair Display"/>
                <a:sym typeface="Playfair Display"/>
              </a:rPr>
              <a:t>Hardware Design - Motor Controller Block Diagram</a:t>
            </a:r>
            <a:endParaRPr sz="2800">
              <a:solidFill>
                <a:srgbClr val="1C2026"/>
              </a:solidFill>
              <a:latin typeface="Playfair Display"/>
              <a:ea typeface="Playfair Display"/>
              <a:cs typeface="Playfair Display"/>
              <a:sym typeface="Playfair Display"/>
            </a:endParaRPr>
          </a:p>
        </p:txBody>
      </p:sp>
      <p:pic>
        <p:nvPicPr>
          <p:cNvPr id="792" name="Google Shape;792;p23"/>
          <p:cNvPicPr preferRelativeResize="0"/>
          <p:nvPr/>
        </p:nvPicPr>
        <p:blipFill rotWithShape="1">
          <a:blip r:embed="rId4">
            <a:alphaModFix/>
          </a:blip>
          <a:srcRect b="9028" l="0" r="0" t="10358"/>
          <a:stretch/>
        </p:blipFill>
        <p:spPr>
          <a:xfrm>
            <a:off x="8142807" y="0"/>
            <a:ext cx="1001192" cy="107610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Technology Consulting Infographics by Slidesgo">
  <a:themeElements>
    <a:clrScheme name="Simple Light">
      <a:dk1>
        <a:srgbClr val="3D3D3D"/>
      </a:dk1>
      <a:lt1>
        <a:srgbClr val="FFFFFF"/>
      </a:lt1>
      <a:dk2>
        <a:srgbClr val="494949"/>
      </a:dk2>
      <a:lt2>
        <a:srgbClr val="EEEEEE"/>
      </a:lt2>
      <a:accent1>
        <a:srgbClr val="77C6FC"/>
      </a:accent1>
      <a:accent2>
        <a:srgbClr val="BBE3FE"/>
      </a:accent2>
      <a:accent3>
        <a:srgbClr val="D6EEFE"/>
      </a:accent3>
      <a:accent4>
        <a:srgbClr val="BEBEBE"/>
      </a:accent4>
      <a:accent5>
        <a:srgbClr val="477797"/>
      </a:accent5>
      <a:accent6>
        <a:srgbClr val="9E9E9E"/>
      </a:accent6>
      <a:hlink>
        <a:srgbClr val="77C6F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